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06" r:id="rId2"/>
    <p:sldMasterId id="2147483731" r:id="rId3"/>
    <p:sldMasterId id="2147484707" r:id="rId4"/>
    <p:sldMasterId id="2147485138" r:id="rId5"/>
  </p:sldMasterIdLst>
  <p:notesMasterIdLst>
    <p:notesMasterId r:id="rId29"/>
  </p:notesMasterIdLst>
  <p:sldIdLst>
    <p:sldId id="319" r:id="rId6"/>
    <p:sldId id="305" r:id="rId7"/>
    <p:sldId id="306" r:id="rId8"/>
    <p:sldId id="301" r:id="rId9"/>
    <p:sldId id="302" r:id="rId10"/>
    <p:sldId id="303" r:id="rId11"/>
    <p:sldId id="304" r:id="rId12"/>
    <p:sldId id="307" r:id="rId13"/>
    <p:sldId id="288" r:id="rId14"/>
    <p:sldId id="308" r:id="rId15"/>
    <p:sldId id="294" r:id="rId16"/>
    <p:sldId id="309" r:id="rId17"/>
    <p:sldId id="297" r:id="rId18"/>
    <p:sldId id="320" r:id="rId19"/>
    <p:sldId id="293" r:id="rId20"/>
    <p:sldId id="310" r:id="rId21"/>
    <p:sldId id="295" r:id="rId22"/>
    <p:sldId id="311" r:id="rId23"/>
    <p:sldId id="296" r:id="rId24"/>
    <p:sldId id="298" r:id="rId25"/>
    <p:sldId id="287" r:id="rId26"/>
    <p:sldId id="322" r:id="rId27"/>
    <p:sldId id="321" r:id="rId28"/>
  </p:sldIdLst>
  <p:sldSz cx="9144000" cy="6858000" type="screen4x3"/>
  <p:notesSz cx="6858000" cy="9144000"/>
  <p:defaultTextStyle>
    <a:defPPr>
      <a:defRPr lang="en-US"/>
    </a:defPPr>
    <a:lvl1pPr algn="l" rtl="0" fontAlgn="base">
      <a:spcBef>
        <a:spcPct val="0"/>
      </a:spcBef>
      <a:spcAft>
        <a:spcPct val="0"/>
      </a:spcAft>
      <a:defRPr sz="4400" b="1" kern="1200">
        <a:solidFill>
          <a:schemeClr val="tx1"/>
        </a:solidFill>
        <a:latin typeface="Arial" charset="0"/>
        <a:ea typeface="+mn-ea"/>
        <a:cs typeface="+mn-cs"/>
      </a:defRPr>
    </a:lvl1pPr>
    <a:lvl2pPr marL="457200" algn="l" rtl="0" fontAlgn="base">
      <a:spcBef>
        <a:spcPct val="0"/>
      </a:spcBef>
      <a:spcAft>
        <a:spcPct val="0"/>
      </a:spcAft>
      <a:defRPr sz="4400" b="1" kern="1200">
        <a:solidFill>
          <a:schemeClr val="tx1"/>
        </a:solidFill>
        <a:latin typeface="Arial" charset="0"/>
        <a:ea typeface="+mn-ea"/>
        <a:cs typeface="+mn-cs"/>
      </a:defRPr>
    </a:lvl2pPr>
    <a:lvl3pPr marL="914400" algn="l" rtl="0" fontAlgn="base">
      <a:spcBef>
        <a:spcPct val="0"/>
      </a:spcBef>
      <a:spcAft>
        <a:spcPct val="0"/>
      </a:spcAft>
      <a:defRPr sz="4400" b="1" kern="1200">
        <a:solidFill>
          <a:schemeClr val="tx1"/>
        </a:solidFill>
        <a:latin typeface="Arial" charset="0"/>
        <a:ea typeface="+mn-ea"/>
        <a:cs typeface="+mn-cs"/>
      </a:defRPr>
    </a:lvl3pPr>
    <a:lvl4pPr marL="1371600" algn="l" rtl="0" fontAlgn="base">
      <a:spcBef>
        <a:spcPct val="0"/>
      </a:spcBef>
      <a:spcAft>
        <a:spcPct val="0"/>
      </a:spcAft>
      <a:defRPr sz="4400" b="1" kern="1200">
        <a:solidFill>
          <a:schemeClr val="tx1"/>
        </a:solidFill>
        <a:latin typeface="Arial" charset="0"/>
        <a:ea typeface="+mn-ea"/>
        <a:cs typeface="+mn-cs"/>
      </a:defRPr>
    </a:lvl4pPr>
    <a:lvl5pPr marL="1828800" algn="l" rtl="0" fontAlgn="base">
      <a:spcBef>
        <a:spcPct val="0"/>
      </a:spcBef>
      <a:spcAft>
        <a:spcPct val="0"/>
      </a:spcAft>
      <a:defRPr sz="4400" b="1" kern="1200">
        <a:solidFill>
          <a:schemeClr val="tx1"/>
        </a:solidFill>
        <a:latin typeface="Arial" charset="0"/>
        <a:ea typeface="+mn-ea"/>
        <a:cs typeface="+mn-cs"/>
      </a:defRPr>
    </a:lvl5pPr>
    <a:lvl6pPr marL="2286000" algn="l" defTabSz="914400" rtl="0" eaLnBrk="1" latinLnBrk="0" hangingPunct="1">
      <a:defRPr sz="4400" b="1" kern="1200">
        <a:solidFill>
          <a:schemeClr val="tx1"/>
        </a:solidFill>
        <a:latin typeface="Arial" charset="0"/>
        <a:ea typeface="+mn-ea"/>
        <a:cs typeface="+mn-cs"/>
      </a:defRPr>
    </a:lvl6pPr>
    <a:lvl7pPr marL="2743200" algn="l" defTabSz="914400" rtl="0" eaLnBrk="1" latinLnBrk="0" hangingPunct="1">
      <a:defRPr sz="4400" b="1" kern="1200">
        <a:solidFill>
          <a:schemeClr val="tx1"/>
        </a:solidFill>
        <a:latin typeface="Arial" charset="0"/>
        <a:ea typeface="+mn-ea"/>
        <a:cs typeface="+mn-cs"/>
      </a:defRPr>
    </a:lvl7pPr>
    <a:lvl8pPr marL="3200400" algn="l" defTabSz="914400" rtl="0" eaLnBrk="1" latinLnBrk="0" hangingPunct="1">
      <a:defRPr sz="4400" b="1" kern="1200">
        <a:solidFill>
          <a:schemeClr val="tx1"/>
        </a:solidFill>
        <a:latin typeface="Arial" charset="0"/>
        <a:ea typeface="+mn-ea"/>
        <a:cs typeface="+mn-cs"/>
      </a:defRPr>
    </a:lvl8pPr>
    <a:lvl9pPr marL="3657600" algn="l" defTabSz="914400" rtl="0" eaLnBrk="1" latinLnBrk="0" hangingPunct="1">
      <a:defRPr sz="4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56"/>
    <a:srgbClr val="00FFCC"/>
    <a:srgbClr val="00FFFF"/>
    <a:srgbClr val="FFFF00"/>
    <a:srgbClr val="66FFFF"/>
    <a:srgbClr val="00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3167" autoAdjust="0"/>
  </p:normalViewPr>
  <p:slideViewPr>
    <p:cSldViewPr>
      <p:cViewPr>
        <p:scale>
          <a:sx n="46" d="100"/>
          <a:sy n="46" d="100"/>
        </p:scale>
        <p:origin x="-17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pPr>
              <a:defRPr/>
            </a:pPr>
            <a:endParaRPr lang="en-US"/>
          </a:p>
        </p:txBody>
      </p:sp>
      <p:sp>
        <p:nvSpPr>
          <p:cNvPr id="737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pPr>
              <a:defRPr/>
            </a:pPr>
            <a:fld id="{3D9D1777-055F-42BC-9CA3-FEBFBF193199}" type="slidenum">
              <a:rPr lang="en-US"/>
              <a:pPr>
                <a:defRPr/>
              </a:pPr>
              <a:t>‹#›</a:t>
            </a:fld>
            <a:endParaRPr lang="en-US" dirty="0"/>
          </a:p>
        </p:txBody>
      </p:sp>
    </p:spTree>
    <p:extLst>
      <p:ext uri="{BB962C8B-B14F-4D97-AF65-F5344CB8AC3E}">
        <p14:creationId xmlns:p14="http://schemas.microsoft.com/office/powerpoint/2010/main" val="2219139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BC96AE-439C-4AAF-9A8C-C5CA22A2A754}" type="slidenum">
              <a:rPr lang="en-US" altLang="en-US" smtClean="0">
                <a:solidFill>
                  <a:srgbClr val="000000"/>
                </a:solidFill>
                <a:latin typeface="Arial Black" pitchFamily="34" charset="0"/>
              </a:rPr>
              <a:pPr eaLnBrk="1" hangingPunct="1">
                <a:spcBef>
                  <a:spcPct val="0"/>
                </a:spcBef>
              </a:pPr>
              <a:t>1</a:t>
            </a:fld>
            <a:endParaRPr lang="en-US" altLang="en-US" smtClean="0">
              <a:solidFill>
                <a:srgbClr val="000000"/>
              </a:solidFill>
              <a:latin typeface="Arial Black"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 The word “World” Has different meanings (1) Earth &amp; universe (2) People (3) Sin</a:t>
            </a:r>
          </a:p>
          <a:p>
            <a:r>
              <a:rPr lang="en-US" altLang="en-US" smtClean="0"/>
              <a:t>1. John 17:24 “for You loved Me before the foundation of the </a:t>
            </a:r>
            <a:r>
              <a:rPr lang="en-US" altLang="en-US" u="sng" smtClean="0"/>
              <a:t>world</a:t>
            </a:r>
            <a:r>
              <a:rPr lang="en-US" altLang="en-US" smtClean="0"/>
              <a:t>.”</a:t>
            </a:r>
          </a:p>
          <a:p>
            <a:r>
              <a:rPr lang="en-US" altLang="en-US" smtClean="0"/>
              <a:t>2. John 3:16 “For God so loved the </a:t>
            </a:r>
            <a:r>
              <a:rPr lang="en-US" altLang="en-US" u="sng" smtClean="0"/>
              <a:t>world</a:t>
            </a:r>
            <a:r>
              <a:rPr lang="en-US" altLang="en-US" smtClean="0"/>
              <a:t>”</a:t>
            </a:r>
          </a:p>
          <a:p>
            <a:r>
              <a:rPr lang="en-US" altLang="en-US" smtClean="0"/>
              <a:t>3. 1 John 2:15-16 “Love not the </a:t>
            </a:r>
            <a:r>
              <a:rPr lang="en-US" altLang="en-US" u="sng" smtClean="0"/>
              <a:t>world</a:t>
            </a:r>
            <a:r>
              <a:rPr lang="en-US" altLang="en-US" smtClean="0"/>
              <a:t>”</a:t>
            </a:r>
          </a:p>
          <a:p>
            <a:r>
              <a:rPr lang="en-US" altLang="en-US" smtClean="0"/>
              <a:t>4. What is the difference in these three verses with the word world?</a:t>
            </a:r>
          </a:p>
          <a:p>
            <a:r>
              <a:rPr lang="en-US" altLang="en-US" smtClean="0"/>
              <a:t>5. The meaning is determined by the context.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Another Word with different meanings is the word “light.”</a:t>
            </a:r>
          </a:p>
          <a:p>
            <a:r>
              <a:rPr lang="en-US" altLang="en-US" smtClean="0"/>
              <a:t>1. It can refer to radiant energy that illuminates.</a:t>
            </a:r>
          </a:p>
          <a:p>
            <a:r>
              <a:rPr lang="en-US" altLang="en-US" smtClean="0"/>
              <a:t>2. As an adjective it could be used as the opposite of heavy or the shade of some</a:t>
            </a:r>
          </a:p>
          <a:p>
            <a:r>
              <a:rPr lang="en-US" altLang="en-US" smtClean="0"/>
              <a:t>color.</a:t>
            </a:r>
          </a:p>
          <a:p>
            <a:r>
              <a:rPr lang="en-US" altLang="en-US" smtClean="0"/>
              <a:t>3. It can be used metaphorically in reference to understanding.</a:t>
            </a:r>
          </a:p>
          <a:p>
            <a:r>
              <a:rPr lang="en-US" altLang="en-US" smtClean="0"/>
              <a:t>4. And if you make light of something it means you deem it unimportant.</a:t>
            </a:r>
          </a:p>
          <a:p>
            <a:r>
              <a:rPr lang="en-US" altLang="en-US" smtClean="0"/>
              <a:t>5. The Bible uses light in all of those ways (Gen. 1:3; 2 Cor. 4:17; Lk. 2:32; Mt. 22:5).</a:t>
            </a:r>
          </a:p>
          <a:p>
            <a:r>
              <a:rPr lang="en-US" altLang="en-US" smtClean="0"/>
              <a:t>6. The context is what makes the meaning clear in all those verses.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Sometimes we Must look at other passages to help understand the meaning of a word.</a:t>
            </a:r>
          </a:p>
          <a:p>
            <a:r>
              <a:rPr lang="en-US" altLang="en-US" smtClean="0"/>
              <a:t>1. Luke 14:26 “If any man come to me, and hate not his father...”</a:t>
            </a:r>
          </a:p>
          <a:p>
            <a:r>
              <a:rPr lang="en-US" altLang="en-US" smtClean="0"/>
              <a:t>a. We are told to hate our family</a:t>
            </a:r>
          </a:p>
          <a:p>
            <a:r>
              <a:rPr lang="en-US" altLang="en-US" smtClean="0"/>
              <a:t>b. What does it mean here?</a:t>
            </a:r>
          </a:p>
          <a:p>
            <a:r>
              <a:rPr lang="en-US" altLang="en-US" smtClean="0"/>
              <a:t>c. # 3404 = detest</a:t>
            </a:r>
          </a:p>
          <a:p>
            <a:r>
              <a:rPr lang="en-US" altLang="en-US" smtClean="0"/>
              <a:t>2. Look at Matt. 10:37 to help understand the meaning of the word hate “He who loves father or mother more than Me is not worthy of Me. And he who loves son or daughter more than Me is not worthy of Me. </a:t>
            </a:r>
          </a:p>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We must remember that language is fluid. Words change meaning over time.</a:t>
            </a:r>
          </a:p>
          <a:p>
            <a:r>
              <a:rPr lang="en-US" altLang="en-US" smtClean="0"/>
              <a:t>1. An example is the word conversation.</a:t>
            </a:r>
          </a:p>
          <a:p>
            <a:r>
              <a:rPr lang="en-US" altLang="en-US" smtClean="0"/>
              <a:t>a. In the King James translation, Hebrews 13:5 says, “Let your conversation be without covetousness,” which makes it sound like we should not reveal our sinful desires when we speak.</a:t>
            </a:r>
          </a:p>
          <a:p>
            <a:r>
              <a:rPr lang="en-US" altLang="en-US" smtClean="0"/>
              <a:t>b. But that's not the meaning of that verse.</a:t>
            </a:r>
          </a:p>
          <a:p>
            <a:r>
              <a:rPr lang="en-US" altLang="en-US" smtClean="0"/>
              <a:t>c. A more modern rendering would be, “Let your conduct be without covetousness.”</a:t>
            </a:r>
          </a:p>
          <a:p>
            <a:r>
              <a:rPr lang="en-US" altLang="en-US" smtClean="0"/>
              <a:t>d. The English word conversation once meant “conduct” or “manner of life.”</a:t>
            </a:r>
          </a:p>
          <a:p>
            <a:r>
              <a:rPr lang="en-US" altLang="en-US" smtClean="0"/>
              <a:t>e. Over time, the meaning changed until now conversation refers to our talk instead of our behavior.</a:t>
            </a:r>
          </a:p>
          <a:p>
            <a:r>
              <a:rPr lang="en-US" altLang="en-US" smtClean="0"/>
              <a:t>f. The context sometimes helps to correctly define words that have changed meaning.</a:t>
            </a:r>
          </a:p>
          <a:p>
            <a:r>
              <a:rPr lang="en-US" altLang="en-US" smtClean="0"/>
              <a:t>g. The next statement in Hebrews 13:5 says, “be content with such things as you have.” That sounds more like conduct than speech</a:t>
            </a:r>
          </a:p>
          <a:p>
            <a:r>
              <a:rPr lang="en-US" altLang="en-US" smtClean="0"/>
              <a:t>2. Many of the words in the KJV have changed in meaning or spelling</a:t>
            </a:r>
          </a:p>
          <a:p>
            <a:r>
              <a:rPr lang="en-US" altLang="en-US" smtClean="0"/>
              <a:t>a. Breeches - Ex. 28:42 = NKJV has trousers </a:t>
            </a:r>
          </a:p>
          <a:p>
            <a:r>
              <a:rPr lang="en-US" altLang="en-US" smtClean="0"/>
              <a:t>b. Espoused - Matt. 1:18 = NKJV betrothed </a:t>
            </a:r>
          </a:p>
          <a:p>
            <a:r>
              <a:rPr lang="en-US" altLang="en-US" smtClean="0"/>
              <a:t>c. Suffer - 1 Tim. 2:12 = “Do not permit” NKJV</a:t>
            </a:r>
          </a:p>
          <a:p>
            <a:r>
              <a:rPr lang="en-US" altLang="en-US" smtClean="0"/>
              <a:t>3. Words like “Thee”, “Thou”, and “Thine” are now outdated and we use words like you or yours.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Figures of Speech</a:t>
            </a:r>
          </a:p>
          <a:p>
            <a:r>
              <a:rPr lang="en-US" altLang="en-US" smtClean="0"/>
              <a:t>A. All languages have two types of speech: literal &amp; figurative</a:t>
            </a:r>
          </a:p>
          <a:p>
            <a:r>
              <a:rPr lang="en-US" altLang="en-US" smtClean="0"/>
              <a:t>1. Literal language is the type found in the historical books of the Bible, such as Genesis and Exodus; the book of Acts. It is factual language</a:t>
            </a:r>
          </a:p>
          <a:p>
            <a:r>
              <a:rPr lang="en-US" altLang="en-US" smtClean="0"/>
              <a:t>a. In literal language if the word “sheep” is used, it means a four legged animal from which wool is taken.</a:t>
            </a:r>
          </a:p>
          <a:p>
            <a:r>
              <a:rPr lang="en-US" altLang="en-US" smtClean="0"/>
              <a:t>2. Figurative language is different.</a:t>
            </a:r>
          </a:p>
          <a:p>
            <a:r>
              <a:rPr lang="en-US" altLang="en-US" smtClean="0"/>
              <a:t>a. Words are used to represent ideas or thoughts which are different from the actual meaning of the word.</a:t>
            </a:r>
          </a:p>
          <a:p>
            <a:r>
              <a:rPr lang="en-US" altLang="en-US" smtClean="0"/>
              <a:t>b. For example: a sheep or lamb might be mentioned, but the animal is not meant. It is used to represent something else which has some of the</a:t>
            </a:r>
          </a:p>
          <a:p>
            <a:r>
              <a:rPr lang="en-US" altLang="en-US" smtClean="0"/>
              <a:t>qualities of a sheep or lamb.</a:t>
            </a:r>
          </a:p>
          <a:p>
            <a:r>
              <a:rPr lang="en-US" altLang="en-US" smtClean="0"/>
              <a:t>c. Jesus was a man. But in figurative language He is spoken of as a Lamb.</a:t>
            </a:r>
          </a:p>
          <a:p>
            <a:r>
              <a:rPr lang="en-US" altLang="en-US" smtClean="0"/>
              <a:t>d. John 1:29 -- “Behold the Lamb of God who takes away the sins of the world.”</a:t>
            </a:r>
          </a:p>
          <a:p>
            <a:r>
              <a:rPr lang="en-US" altLang="en-US" smtClean="0"/>
              <a:t>e. Under the Law of Moses, Lambs were used for sin offerings.</a:t>
            </a:r>
          </a:p>
          <a:p>
            <a:r>
              <a:rPr lang="en-US" altLang="en-US" smtClean="0"/>
              <a:t>f. John does not mean that Jesus was a literal, four legged animal. But, he meant that Jesus would be the offering for our sins.</a:t>
            </a:r>
          </a:p>
          <a:p>
            <a:r>
              <a:rPr lang="en-US" altLang="en-US" smtClean="0"/>
              <a:t>3. The verses about the Lord's Supper has figurative language</a:t>
            </a:r>
          </a:p>
          <a:p>
            <a:r>
              <a:rPr lang="en-US" altLang="en-US" smtClean="0"/>
              <a:t>a. Body represented by Bread;</a:t>
            </a:r>
          </a:p>
          <a:p>
            <a:r>
              <a:rPr lang="en-US" altLang="en-US" smtClean="0"/>
              <a:t>b. Blood is represented by the Fruit of the vine</a:t>
            </a:r>
          </a:p>
          <a:p>
            <a:r>
              <a:rPr lang="en-US" altLang="en-US" smtClean="0"/>
              <a:t>4. Jesus used figurative language in Luke 13:32.</a:t>
            </a:r>
          </a:p>
          <a:p>
            <a:r>
              <a:rPr lang="en-US" altLang="en-US" smtClean="0"/>
              <a:t>a. Jesus had been warned that King Herod was trying to kill him.</a:t>
            </a:r>
          </a:p>
          <a:p>
            <a:r>
              <a:rPr lang="en-US" altLang="en-US" smtClean="0"/>
              <a:t>b. Jesus replied by saying, “Go, tell that Fox...”</a:t>
            </a:r>
          </a:p>
          <a:p>
            <a:r>
              <a:rPr lang="en-US" altLang="en-US" smtClean="0"/>
              <a:t>c. Did Jesus really mean that Herod was a furry animal about the size of a small dog with a bushy tail? No. He meant that Herod was a sly, sneaky fellow.</a:t>
            </a:r>
          </a:p>
          <a:p>
            <a:r>
              <a:rPr lang="en-US" altLang="en-US" smtClean="0"/>
              <a:t>5. 1 Peter 5:8 - the devil is compared to a lion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We use figurative language.</a:t>
            </a:r>
          </a:p>
          <a:p>
            <a:r>
              <a:rPr lang="en-US" altLang="en-US" smtClean="0"/>
              <a:t>1. “You scared me to death” - “He has tons of money”</a:t>
            </a:r>
          </a:p>
          <a:p>
            <a:r>
              <a:rPr lang="en-US" altLang="en-US" smtClean="0"/>
              <a:t>2. “I am starved to death”</a:t>
            </a:r>
          </a:p>
          <a:p>
            <a:r>
              <a:rPr lang="en-US" altLang="en-US" smtClean="0"/>
              <a:t>3. In talking about the death of a dog we might say: “He kicked the bucket”.</a:t>
            </a:r>
          </a:p>
          <a:p>
            <a:r>
              <a:rPr lang="en-US" altLang="en-US" smtClean="0"/>
              <a:t>C. The Bible uses figures of speech</a:t>
            </a:r>
          </a:p>
          <a:p>
            <a:r>
              <a:rPr lang="en-US" altLang="en-US" smtClean="0"/>
              <a:t>1. “Salt of the earth” Matt. 5:13</a:t>
            </a:r>
          </a:p>
          <a:p>
            <a:r>
              <a:rPr lang="en-US" altLang="en-US" smtClean="0"/>
              <a:t>2. “Like a tree planted by the rivers of water” Psalms 1:3</a:t>
            </a:r>
          </a:p>
          <a:p>
            <a:r>
              <a:rPr lang="en-US" altLang="en-US" smtClean="0"/>
              <a:t>3. “How sweet are Your words to my taste, Sweeter than honey to my mouth!” Ps.119:103</a:t>
            </a:r>
          </a:p>
          <a:p>
            <a:r>
              <a:rPr lang="en-US" altLang="en-US" smtClean="0"/>
              <a:t>4. “The tongue is a fire” James 3:6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Parables are figures of speech</a:t>
            </a:r>
          </a:p>
          <a:p>
            <a:r>
              <a:rPr lang="en-US" altLang="en-US" smtClean="0"/>
              <a:t>1. Sower and Seed - Matt. 13:24-30</a:t>
            </a:r>
          </a:p>
          <a:p>
            <a:r>
              <a:rPr lang="en-US" altLang="en-US" smtClean="0"/>
              <a:t>2. The word Parable is from two Greek words: Para = beside and Ballein = to throw</a:t>
            </a:r>
          </a:p>
          <a:p>
            <a:r>
              <a:rPr lang="en-US" altLang="en-US" smtClean="0"/>
              <a:t>3. It is placing beside or together, a comparing.</a:t>
            </a:r>
          </a:p>
          <a:p>
            <a:r>
              <a:rPr lang="en-US" altLang="en-US" smtClean="0"/>
              <a:t>4. It is a story by which something real in life is used as a means of presenting a moral thought.</a:t>
            </a:r>
          </a:p>
          <a:p>
            <a:r>
              <a:rPr lang="en-US" altLang="en-US" smtClean="0"/>
              <a:t>5. The purpose of a parable is to reveal truth - to help the person to understand the unknown by a comparison with the known.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How can we recognize figurative language?</a:t>
            </a:r>
          </a:p>
          <a:p>
            <a:r>
              <a:rPr lang="en-US" altLang="en-US" smtClean="0"/>
              <a:t>1. Language is to be understood as literal unless the meaning of the context forbids it.</a:t>
            </a:r>
          </a:p>
          <a:p>
            <a:r>
              <a:rPr lang="en-US" altLang="en-US" smtClean="0"/>
              <a:t>a. John 4:14 “but whoever drinks of the water that I shall give him will never thirst. But the water that I shall give him will become in him a fountain of water springing up into everlasting life.”</a:t>
            </a:r>
          </a:p>
          <a:p>
            <a:r>
              <a:rPr lang="en-US" altLang="en-US" smtClean="0"/>
              <a:t>b. “living water” can only be understood to be figurative</a:t>
            </a:r>
          </a:p>
          <a:p>
            <a:r>
              <a:rPr lang="en-US" altLang="en-US" smtClean="0"/>
              <a:t>2. A word or sentence is to be regarded as figurative when the literal would involve an impossibility.</a:t>
            </a:r>
          </a:p>
          <a:p>
            <a:r>
              <a:rPr lang="en-US" altLang="en-US" smtClean="0"/>
              <a:t>a. Luke 9:60 “Let the dead bury their dead”</a:t>
            </a:r>
          </a:p>
          <a:p>
            <a:r>
              <a:rPr lang="en-US" altLang="en-US" smtClean="0"/>
              <a:t>b. John 15:5 “I am the vine, you are the branches”</a:t>
            </a:r>
          </a:p>
          <a:p>
            <a:r>
              <a:rPr lang="en-US" altLang="en-US" smtClean="0"/>
              <a:t>3. Common sense will suggest that the passage is figurative - like Psalms 23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391C5D-2C49-4E60-9779-D3BD54C70E6B}" type="slidenum">
              <a:rPr lang="en-US" altLang="en-US" smtClean="0"/>
              <a:pPr eaLnBrk="1" hangingPunct="1">
                <a:spcBef>
                  <a:spcPct val="0"/>
                </a:spcBef>
              </a:pPr>
              <a:t>21</a:t>
            </a:fld>
            <a:endParaRPr lang="en-US" alt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1. The Bible is a book of words. In order to know what God wants us to do to please Him we must understand the meanings of these words.</a:t>
            </a:r>
          </a:p>
          <a:p>
            <a:r>
              <a:rPr lang="en-US" altLang="en-US" smtClean="0"/>
              <a:t>2. We must read and study and find the meanings so we can learn God’s will</a:t>
            </a:r>
          </a:p>
          <a:p>
            <a:r>
              <a:rPr lang="en-US" altLang="en-US" smtClean="0"/>
              <a:t>3. Psalms 119:162 “I rejoice at Your word As one who finds great treasure.”</a:t>
            </a:r>
          </a:p>
          <a:p>
            <a:r>
              <a:rPr lang="en-US" altLang="en-US" smtClean="0"/>
              <a:t>4. 2 Timothy 1:13  “Hold the pattern of sound words which you have heard from me”</a:t>
            </a:r>
          </a:p>
          <a:p>
            <a:r>
              <a:rPr lang="en-US" altLang="en-US" smtClean="0"/>
              <a:t>5. There are 783,137 words in the Bible and they are all important.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SCHEDULE </a:t>
            </a:r>
            <a:r>
              <a:rPr lang="en-US" altLang="en-US" smtClean="0"/>
              <a:t>- you have set aside 30 minutes</a:t>
            </a:r>
          </a:p>
          <a:p>
            <a:r>
              <a:rPr lang="en-US" altLang="en-US" smtClean="0"/>
              <a:t>A. 5 minutes - Review / Preview</a:t>
            </a:r>
          </a:p>
          <a:p>
            <a:r>
              <a:rPr lang="en-US" altLang="en-US" smtClean="0"/>
              <a:t>1. Look back at your notes from the previous study</a:t>
            </a:r>
          </a:p>
          <a:p>
            <a:r>
              <a:rPr lang="en-US" altLang="en-US" smtClean="0"/>
              <a:t>2. Look ahead to the verses or section that you are planning to study</a:t>
            </a:r>
          </a:p>
          <a:p>
            <a:r>
              <a:rPr lang="en-US" altLang="en-US" smtClean="0"/>
              <a:t>C. 15 minutes - Rapid Reading</a:t>
            </a:r>
          </a:p>
          <a:p>
            <a:r>
              <a:rPr lang="en-US" altLang="en-US" smtClean="0"/>
              <a:t>1. Read the new material</a:t>
            </a:r>
          </a:p>
          <a:p>
            <a:r>
              <a:rPr lang="en-US" altLang="en-US" smtClean="0"/>
              <a:t>2. Have a pencil in hand to mark words that you do not understand the meaning and that you want to go back and learn</a:t>
            </a:r>
          </a:p>
          <a:p>
            <a:r>
              <a:rPr lang="en-US" altLang="en-US" smtClean="0"/>
              <a:t>D. 10 minutes - Taking stock</a:t>
            </a:r>
          </a:p>
          <a:p>
            <a:r>
              <a:rPr lang="en-US" altLang="en-US" smtClean="0"/>
              <a:t>1. Look up words that are unfamiliar to you. Write down the meaning</a:t>
            </a:r>
          </a:p>
          <a:p>
            <a:r>
              <a:rPr lang="en-US" altLang="en-US" smtClean="0"/>
              <a:t>2. Re-read parts that were not clear</a:t>
            </a:r>
          </a:p>
          <a:p>
            <a:r>
              <a:rPr lang="en-US" altLang="en-US" smtClean="0"/>
              <a:t>3. Summarize what you have read in your own words</a:t>
            </a:r>
          </a:p>
          <a:p>
            <a:r>
              <a:rPr lang="en-US" altLang="en-US" smtClean="0"/>
              <a:t>4. Think of the importance of what you have read and how it relates to your life.</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E0D511-F385-4099-A784-9FE31901B8EE}" type="slidenum">
              <a:rPr lang="en-US" altLang="en-US" smtClean="0">
                <a:solidFill>
                  <a:srgbClr val="000000"/>
                </a:solidFill>
                <a:latin typeface="Arial Black" pitchFamily="34" charset="0"/>
              </a:rPr>
              <a:pPr eaLnBrk="1" hangingPunct="1">
                <a:spcBef>
                  <a:spcPct val="0"/>
                </a:spcBef>
              </a:pPr>
              <a:t>22</a:t>
            </a:fld>
            <a:endParaRPr lang="en-US" altLang="en-US" smtClean="0">
              <a:solidFill>
                <a:srgbClr val="000000"/>
              </a:solidFill>
              <a:latin typeface="Arial Black"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1. God’s Words are powerful</a:t>
            </a:r>
          </a:p>
          <a:p>
            <a:r>
              <a:rPr lang="en-US" altLang="en-US" smtClean="0"/>
              <a:t>a. “But He answered and said, “It is written, 'Man shall not live by bread alone, but by</a:t>
            </a:r>
          </a:p>
          <a:p>
            <a:r>
              <a:rPr lang="en-US" altLang="en-US" smtClean="0"/>
              <a:t>every word that proceeds from the mouth of God.'” Matt. 4:4 NKJV</a:t>
            </a:r>
          </a:p>
          <a:p>
            <a:r>
              <a:rPr lang="en-US" altLang="en-US" smtClean="0"/>
              <a:t>b. Ps 33:4-9 “For the word of the LORD is right; and all his works are done in truth. By the word of the LORD were the heavens made; and all the host of them by the breath of his mouth. For he spoke, and it was done”</a:t>
            </a:r>
          </a:p>
          <a:p>
            <a:r>
              <a:rPr lang="en-US" altLang="en-US" smtClean="0"/>
              <a:t>c. His Word is so Powerful that He Created the World by speaking.</a:t>
            </a:r>
          </a:p>
          <a:p>
            <a:r>
              <a:rPr lang="en-US" altLang="en-US" smtClean="0"/>
              <a:t>2. The words of the Bible are verbally inspired. It is God speaking to us.</a:t>
            </a:r>
          </a:p>
          <a:p>
            <a:r>
              <a:rPr lang="en-US" altLang="en-US" smtClean="0"/>
              <a:t>3. The word Bible is from a Greek Word Biblos. It means book.</a:t>
            </a:r>
          </a:p>
          <a:p>
            <a:r>
              <a:rPr lang="en-US" altLang="en-US" smtClean="0"/>
              <a:t>4. The Bible is a book of words</a:t>
            </a:r>
          </a:p>
          <a:p>
            <a:r>
              <a:rPr lang="en-US" altLang="en-US" smtClean="0"/>
              <a:t>a. In the Hebrew text of the O.T. there are 8,674 different words</a:t>
            </a:r>
          </a:p>
          <a:p>
            <a:r>
              <a:rPr lang="en-US" altLang="en-US" smtClean="0"/>
              <a:t>b. In the Greek text of the N.T. there are 5,624 different words</a:t>
            </a:r>
          </a:p>
          <a:p>
            <a:r>
              <a:rPr lang="en-US" altLang="en-US" smtClean="0"/>
              <a:t>c. The KJV has 12,143 different English words</a:t>
            </a:r>
          </a:p>
          <a:p>
            <a:r>
              <a:rPr lang="en-US" altLang="en-US" smtClean="0"/>
              <a:t>5. We must know the meanings of the words to understand God’s will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I. THE STUDY OF BIBLICAL WORDS</a:t>
            </a:r>
          </a:p>
          <a:p>
            <a:r>
              <a:rPr lang="en-US" altLang="en-US" smtClean="0"/>
              <a:t>A. Etymology is that branch of “word science” that has to do with the origin and development of words.</a:t>
            </a:r>
          </a:p>
          <a:p>
            <a:r>
              <a:rPr lang="en-US" altLang="en-US" smtClean="0"/>
              <a:t>1. This is an investigation of the origin of the word</a:t>
            </a:r>
          </a:p>
          <a:p>
            <a:r>
              <a:rPr lang="en-US" altLang="en-US" smtClean="0"/>
              <a:t>2. This helps to determine the meaning of the word</a:t>
            </a:r>
          </a:p>
          <a:p>
            <a:r>
              <a:rPr lang="en-US" altLang="en-US" smtClean="0"/>
              <a:t>B. Definition of the word “word”</a:t>
            </a:r>
          </a:p>
          <a:p>
            <a:r>
              <a:rPr lang="en-US" altLang="en-US" smtClean="0"/>
              <a:t>1. “a written or printed character or combination of characters representing a spoken word” </a:t>
            </a:r>
          </a:p>
          <a:p>
            <a:r>
              <a:rPr lang="en-US" altLang="en-US" smtClean="0"/>
              <a:t>C. Words are symbols</a:t>
            </a:r>
          </a:p>
          <a:p>
            <a:r>
              <a:rPr lang="en-US" altLang="en-US" smtClean="0"/>
              <a:t>1. Words are not actual things, but only their symbols</a:t>
            </a:r>
          </a:p>
          <a:p>
            <a:r>
              <a:rPr lang="en-US" altLang="en-US" smtClean="0"/>
              <a:t>a. You cannot eat the word “apple”.</a:t>
            </a:r>
          </a:p>
          <a:p>
            <a:r>
              <a:rPr lang="en-US" altLang="en-US" smtClean="0"/>
              <a:t>b. You cannot sit on the word “chair”</a:t>
            </a:r>
          </a:p>
          <a:p>
            <a:r>
              <a:rPr lang="en-US" altLang="en-US" smtClean="0"/>
              <a:t>c. You cannot worship or pray to the word “God”.</a:t>
            </a:r>
          </a:p>
          <a:p>
            <a:r>
              <a:rPr lang="en-US" altLang="en-US" smtClean="0"/>
              <a:t>2. Words are only representatives or symbols of the things they stand for.</a:t>
            </a:r>
          </a:p>
          <a:p>
            <a:r>
              <a:rPr lang="en-US" altLang="en-US" smtClean="0"/>
              <a:t>3. Words in the Bible are only useful when they convey to our understanding the things for which they stand.</a:t>
            </a:r>
          </a:p>
          <a:p>
            <a:r>
              <a:rPr lang="en-US" altLang="en-US" smtClean="0"/>
              <a:t>D. If we are to understand the Bible, we must know the meaning of the words that are used in the Bible.</a:t>
            </a:r>
          </a:p>
          <a:p>
            <a:r>
              <a:rPr lang="en-US" altLang="en-US" smtClean="0"/>
              <a:t>1. The words in the original Bible were not English, so we are dependent upon translators for us to read the Bible.</a:t>
            </a:r>
          </a:p>
          <a:p>
            <a:r>
              <a:rPr lang="en-US" altLang="en-US" smtClean="0"/>
              <a:t>2. In our English translations, the translators have used words that convey to us the sense of the words used in the original writing of the Bible.</a:t>
            </a:r>
          </a:p>
          <a:p>
            <a:r>
              <a:rPr lang="en-US" altLang="en-US" smtClean="0"/>
              <a:t>3. In reading the Bible we are reading words, but our aim should always be to know what these words mean.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Grammar</a:t>
            </a:r>
          </a:p>
          <a:p>
            <a:r>
              <a:rPr lang="en-US" altLang="en-US" smtClean="0"/>
              <a:t>1. To learn the meaning of Biblical words, we must realize that they are used in relationship to each other in phrases, clauses, and sentences.</a:t>
            </a:r>
          </a:p>
          <a:p>
            <a:r>
              <a:rPr lang="en-US" altLang="en-US" smtClean="0"/>
              <a:t>2. So we need to understand a little about grammar, parts of speech, tenses, punctuation marks</a:t>
            </a:r>
          </a:p>
          <a:p>
            <a:r>
              <a:rPr lang="en-US" altLang="en-US" smtClean="0"/>
              <a:t>3. This does not mean we have to be able to label each word as to whether it is a verb, noun, adjective or adverb.</a:t>
            </a:r>
          </a:p>
          <a:p>
            <a:r>
              <a:rPr lang="en-US" altLang="en-US" smtClean="0"/>
              <a:t>4. But to understand Matthew 16:18 where Jesus says “I will build my church” we must understand that “will build” is describing some action in the future. In grammar that is called the future tense.</a:t>
            </a:r>
          </a:p>
          <a:p>
            <a:r>
              <a:rPr lang="en-US" altLang="en-US" smtClean="0"/>
              <a:t>5. The word </a:t>
            </a:r>
            <a:r>
              <a:rPr lang="en-US" altLang="en-US" b="1" smtClean="0"/>
              <a:t>“unworthily</a:t>
            </a:r>
            <a:r>
              <a:rPr lang="en-US" altLang="en-US" smtClean="0"/>
              <a:t>”in 1 Cor. 11:27 is an example of how we must understand grammar.</a:t>
            </a:r>
          </a:p>
          <a:p>
            <a:r>
              <a:rPr lang="en-US" altLang="en-US" smtClean="0"/>
              <a:t>a. “Whosoever shall eat this bread, and drink this cup of the Lord, unworthily, shall be guilty of the body and blood of the Lord.”</a:t>
            </a:r>
          </a:p>
          <a:p>
            <a:r>
              <a:rPr lang="en-US" altLang="en-US" smtClean="0"/>
              <a:t>b. “Unworthily” is an adverb, describing the “unworthy manner” in which some of the Corinthian Christians were partaking of the Lord’s supper.</a:t>
            </a:r>
          </a:p>
          <a:p>
            <a:r>
              <a:rPr lang="en-US" altLang="en-US" smtClean="0"/>
              <a:t>c. Many who have not understood this word concluded that it is the personal unworthiness of the partakers. If that were the case then no one would be worthy to partake. </a:t>
            </a:r>
          </a:p>
          <a:p>
            <a:r>
              <a:rPr lang="en-US" altLang="en-US" smtClean="0"/>
              <a:t>d. But the word here “unworthily” is an adverb describing the way in which we partake the Lord’s Supper</a:t>
            </a:r>
          </a:p>
          <a:p>
            <a:r>
              <a:rPr lang="en-US" altLang="en-US" smtClean="0"/>
              <a:t>6. “Let him that stole steal no more.” Eph.4:28 “Let him that stole, steal.”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Acrostic of Bible = Basic information before leaving earth.</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E7ECB0E-1E3A-45A6-8260-F5172F51C618}" type="slidenum">
              <a:rPr lang="en-US" altLang="en-US" smtClean="0">
                <a:solidFill>
                  <a:srgbClr val="000000"/>
                </a:solidFill>
                <a:latin typeface="Tahoma" pitchFamily="34" charset="0"/>
              </a:rPr>
              <a:pPr eaLnBrk="1" hangingPunct="1">
                <a:spcBef>
                  <a:spcPct val="0"/>
                </a:spcBef>
              </a:pPr>
              <a:t>9</a:t>
            </a:fld>
            <a:endParaRPr lang="en-US" altLang="en-US" smtClean="0">
              <a:solidFill>
                <a:srgbClr val="000000"/>
              </a:solidFill>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WORDS MEAN SOMETHING</a:t>
            </a:r>
          </a:p>
          <a:p>
            <a:r>
              <a:rPr lang="en-US" altLang="en-US" smtClean="0"/>
              <a:t>A. Dictionaries give meanings</a:t>
            </a:r>
          </a:p>
          <a:p>
            <a:r>
              <a:rPr lang="en-US" altLang="en-US" smtClean="0"/>
              <a:t>1. An English dictionary gives a definition of English words and how we use them.</a:t>
            </a:r>
          </a:p>
          <a:p>
            <a:r>
              <a:rPr lang="en-US" altLang="en-US" smtClean="0"/>
              <a:t>2. But the Bible was written in Hebrew and Greek.</a:t>
            </a:r>
          </a:p>
          <a:p>
            <a:r>
              <a:rPr lang="en-US" altLang="en-US" smtClean="0"/>
              <a:t>3. Sometimes an English dictionary will define a word that is not in harmony with what the Bible teaches.</a:t>
            </a:r>
          </a:p>
          <a:p>
            <a:r>
              <a:rPr lang="en-US" altLang="en-US" smtClean="0"/>
              <a:t>B. An example is the word “baptism”</a:t>
            </a:r>
          </a:p>
          <a:p>
            <a:r>
              <a:rPr lang="en-US" altLang="en-US" smtClean="0"/>
              <a:t>1. An English dictionary will define it as sprinkling, pouring or immersion.</a:t>
            </a:r>
          </a:p>
          <a:p>
            <a:r>
              <a:rPr lang="en-US" altLang="en-US" smtClean="0"/>
              <a:t>2. But the Greek dictionary defines it as to immerse, submerge</a:t>
            </a:r>
          </a:p>
          <a:p>
            <a:r>
              <a:rPr lang="en-US" altLang="en-US" smtClean="0"/>
              <a:t>3. Col. 2:12 says that we are “Buried with him in baptism”</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610380-5776-4F20-ABC4-5FB0DBBBAF9D}"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The word “Church” Matt. 16:18</a:t>
            </a:r>
          </a:p>
          <a:p>
            <a:r>
              <a:rPr lang="en-US" altLang="en-US" smtClean="0"/>
              <a:t>1. From two words in the Greek = ekklesia</a:t>
            </a:r>
          </a:p>
          <a:p>
            <a:r>
              <a:rPr lang="en-US" altLang="en-US" smtClean="0"/>
              <a:t>2. #1537 - EK = a preposition meaning “out of”</a:t>
            </a:r>
          </a:p>
          <a:p>
            <a:r>
              <a:rPr lang="en-US" altLang="en-US" smtClean="0"/>
              <a:t>3. #2564 - KLESIS = “a calling”</a:t>
            </a:r>
          </a:p>
          <a:p>
            <a:r>
              <a:rPr lang="en-US" altLang="en-US" smtClean="0"/>
              <a:t>4. It means a calling out of, - it denotes a spiritual body of people who have been called by the gospel out of the world into a holy relationship with God.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 The Word “Bishop”</a:t>
            </a:r>
          </a:p>
          <a:p>
            <a:r>
              <a:rPr lang="en-US" altLang="en-US" smtClean="0"/>
              <a:t>1. From two Greek words = episkopos</a:t>
            </a:r>
          </a:p>
          <a:p>
            <a:r>
              <a:rPr lang="en-US" altLang="en-US" smtClean="0"/>
              <a:t>2. Epi = upon</a:t>
            </a:r>
          </a:p>
          <a:p>
            <a:r>
              <a:rPr lang="en-US" altLang="en-US" smtClean="0"/>
              <a:t>3. Skopos = to look or watch</a:t>
            </a:r>
          </a:p>
          <a:p>
            <a:r>
              <a:rPr lang="en-US" altLang="en-US" smtClean="0"/>
              <a:t>4. It denotes a class of men possessing qualifications to oversee or supervise the business of a local church.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z="3200" b="0" smtClean="0">
                  <a:solidFill>
                    <a:srgbClr val="000000"/>
                  </a:solidFill>
                  <a:latin typeface="Tahoma"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z="3200" b="0" smtClean="0">
                  <a:solidFill>
                    <a:srgbClr val="000000"/>
                  </a:solidFill>
                  <a:latin typeface="Tahoma" pitchFamily="34"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z="3200" b="0" smtClean="0">
                  <a:solidFill>
                    <a:srgbClr val="000000"/>
                  </a:solidFill>
                  <a:latin typeface="Tahoma" pitchFamily="34"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z="3200" b="0" smtClean="0">
                  <a:solidFill>
                    <a:srgbClr val="000000"/>
                  </a:solidFill>
                  <a:latin typeface="Tahoma"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z="3200" b="0" smtClean="0">
                <a:solidFill>
                  <a:srgbClr val="000000"/>
                </a:solidFill>
                <a:latin typeface="Tahoma"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z="3200" b="0" smtClean="0">
                <a:solidFill>
                  <a:srgbClr val="000000"/>
                </a:solidFill>
                <a:latin typeface="Tahoma"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z="3200" b="0" smtClean="0">
                <a:solidFill>
                  <a:srgbClr val="000000"/>
                </a:solidFill>
                <a:latin typeface="Tahoma" pitchFamily="34" charset="0"/>
              </a:endParaRPr>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endParaRPr lang="en-US"/>
          </a:p>
        </p:txBody>
      </p:sp>
      <p:sp>
        <p:nvSpPr>
          <p:cNvPr id="15" name="Rectangle 15"/>
          <p:cNvSpPr>
            <a:spLocks noGrp="1" noChangeArrowheads="1"/>
          </p:cNvSpPr>
          <p:nvPr>
            <p:ph type="ftr" sz="quarter" idx="11"/>
          </p:nvPr>
        </p:nvSpPr>
        <p:spPr>
          <a:xfrm>
            <a:off x="6078538" y="6248400"/>
            <a:ext cx="2895600" cy="457200"/>
          </a:xfrm>
        </p:spPr>
        <p:txBody>
          <a:bodyPr/>
          <a:lstStyle>
            <a:lvl1pPr>
              <a:defRPr>
                <a:solidFill>
                  <a:srgbClr val="1C1C1C"/>
                </a:solidFill>
              </a:defRPr>
            </a:lvl1pPr>
          </a:lstStyle>
          <a:p>
            <a:pPr>
              <a:defRPr/>
            </a:pPr>
            <a:r>
              <a:rPr lang="en-US"/>
              <a:t>The Centrality of the Word of God</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98E6DFE5-D13C-4683-9E95-708D08FAD288}" type="slidenum">
              <a:rPr lang="en-US"/>
              <a:pPr>
                <a:defRPr/>
              </a:pPr>
              <a:t>‹#›</a:t>
            </a:fld>
            <a:endParaRPr lang="en-US" dirty="0"/>
          </a:p>
        </p:txBody>
      </p:sp>
    </p:spTree>
    <p:extLst>
      <p:ext uri="{BB962C8B-B14F-4D97-AF65-F5344CB8AC3E}">
        <p14:creationId xmlns:p14="http://schemas.microsoft.com/office/powerpoint/2010/main" val="218533450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The Centrality of the Word of God</a:t>
            </a:r>
          </a:p>
        </p:txBody>
      </p:sp>
      <p:sp>
        <p:nvSpPr>
          <p:cNvPr id="6" name="Slide Number Placeholder 5"/>
          <p:cNvSpPr>
            <a:spLocks noGrp="1"/>
          </p:cNvSpPr>
          <p:nvPr>
            <p:ph type="sldNum" sz="quarter" idx="12"/>
          </p:nvPr>
        </p:nvSpPr>
        <p:spPr/>
        <p:txBody>
          <a:bodyPr/>
          <a:lstStyle>
            <a:lvl1pPr>
              <a:defRPr/>
            </a:lvl1pPr>
          </a:lstStyle>
          <a:p>
            <a:pPr>
              <a:defRPr/>
            </a:pPr>
            <a:fld id="{FE6F504E-4702-4B9B-B9C2-BF67FE72A1B6}" type="slidenum">
              <a:rPr lang="en-US"/>
              <a:pPr>
                <a:defRPr/>
              </a:pPr>
              <a:t>‹#›</a:t>
            </a:fld>
            <a:endParaRPr lang="en-US" dirty="0"/>
          </a:p>
        </p:txBody>
      </p:sp>
    </p:spTree>
    <p:extLst>
      <p:ext uri="{BB962C8B-B14F-4D97-AF65-F5344CB8AC3E}">
        <p14:creationId xmlns:p14="http://schemas.microsoft.com/office/powerpoint/2010/main" val="177787056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The Centrality of the Word of God</a:t>
            </a:r>
          </a:p>
        </p:txBody>
      </p:sp>
      <p:sp>
        <p:nvSpPr>
          <p:cNvPr id="6" name="Slide Number Placeholder 5"/>
          <p:cNvSpPr>
            <a:spLocks noGrp="1"/>
          </p:cNvSpPr>
          <p:nvPr>
            <p:ph type="sldNum" sz="quarter" idx="12"/>
          </p:nvPr>
        </p:nvSpPr>
        <p:spPr/>
        <p:txBody>
          <a:bodyPr/>
          <a:lstStyle>
            <a:lvl1pPr>
              <a:defRPr/>
            </a:lvl1pPr>
          </a:lstStyle>
          <a:p>
            <a:pPr>
              <a:defRPr/>
            </a:pPr>
            <a:fld id="{4A65BF0C-7EB6-4F05-84EE-15D649A11786}" type="slidenum">
              <a:rPr lang="en-US"/>
              <a:pPr>
                <a:defRPr/>
              </a:pPr>
              <a:t>‹#›</a:t>
            </a:fld>
            <a:endParaRPr lang="en-US" dirty="0"/>
          </a:p>
        </p:txBody>
      </p:sp>
    </p:spTree>
    <p:extLst>
      <p:ext uri="{BB962C8B-B14F-4D97-AF65-F5344CB8AC3E}">
        <p14:creationId xmlns:p14="http://schemas.microsoft.com/office/powerpoint/2010/main" val="134709734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82688" y="2017713"/>
            <a:ext cx="3810000" cy="4114800"/>
          </a:xfrm>
        </p:spPr>
        <p:txBody>
          <a:bodyPr/>
          <a:lstStyle/>
          <a:p>
            <a:pPr lvl="0"/>
            <a:endParaRPr lang="en-US" noProof="0" dirty="0" smtClean="0"/>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The Centrality of the Word of God</a:t>
            </a:r>
          </a:p>
        </p:txBody>
      </p:sp>
      <p:sp>
        <p:nvSpPr>
          <p:cNvPr id="7" name="Slide Number Placeholder 6"/>
          <p:cNvSpPr>
            <a:spLocks noGrp="1"/>
          </p:cNvSpPr>
          <p:nvPr>
            <p:ph type="sldNum" sz="quarter" idx="12"/>
          </p:nvPr>
        </p:nvSpPr>
        <p:spPr/>
        <p:txBody>
          <a:bodyPr/>
          <a:lstStyle>
            <a:lvl1pPr>
              <a:defRPr/>
            </a:lvl1pPr>
          </a:lstStyle>
          <a:p>
            <a:pPr>
              <a:defRPr/>
            </a:pPr>
            <a:fld id="{55C3AB3B-DF31-4131-BBC2-5609E302311A}" type="slidenum">
              <a:rPr lang="en-US"/>
              <a:pPr>
                <a:defRPr/>
              </a:pPr>
              <a:t>‹#›</a:t>
            </a:fld>
            <a:endParaRPr lang="en-US" dirty="0"/>
          </a:p>
        </p:txBody>
      </p:sp>
    </p:spTree>
    <p:extLst>
      <p:ext uri="{BB962C8B-B14F-4D97-AF65-F5344CB8AC3E}">
        <p14:creationId xmlns:p14="http://schemas.microsoft.com/office/powerpoint/2010/main" val="31084607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45088" y="2017713"/>
            <a:ext cx="3810000" cy="4114800"/>
          </a:xfrm>
        </p:spPr>
        <p:txBody>
          <a:bodyPr/>
          <a:lstStyle/>
          <a:p>
            <a:pPr lvl="0"/>
            <a:endParaRPr lang="en-US" noProof="0" dirty="0" smtClean="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The Centrality of the Word of God</a:t>
            </a:r>
          </a:p>
        </p:txBody>
      </p:sp>
      <p:sp>
        <p:nvSpPr>
          <p:cNvPr id="7" name="Slide Number Placeholder 6"/>
          <p:cNvSpPr>
            <a:spLocks noGrp="1"/>
          </p:cNvSpPr>
          <p:nvPr>
            <p:ph type="sldNum" sz="quarter" idx="12"/>
          </p:nvPr>
        </p:nvSpPr>
        <p:spPr/>
        <p:txBody>
          <a:bodyPr/>
          <a:lstStyle>
            <a:lvl1pPr>
              <a:defRPr/>
            </a:lvl1pPr>
          </a:lstStyle>
          <a:p>
            <a:pPr>
              <a:defRPr/>
            </a:pPr>
            <a:fld id="{0B33925B-3567-43DD-9901-DF874324FB71}" type="slidenum">
              <a:rPr lang="en-US"/>
              <a:pPr>
                <a:defRPr/>
              </a:pPr>
              <a:t>‹#›</a:t>
            </a:fld>
            <a:endParaRPr lang="en-US" dirty="0"/>
          </a:p>
        </p:txBody>
      </p:sp>
    </p:spTree>
    <p:extLst>
      <p:ext uri="{BB962C8B-B14F-4D97-AF65-F5344CB8AC3E}">
        <p14:creationId xmlns:p14="http://schemas.microsoft.com/office/powerpoint/2010/main" val="3459260369"/>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3906658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8828561"/>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06125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448653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593202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899245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The Centrality of the Word of God</a:t>
            </a:r>
          </a:p>
        </p:txBody>
      </p:sp>
      <p:sp>
        <p:nvSpPr>
          <p:cNvPr id="6" name="Slide Number Placeholder 5"/>
          <p:cNvSpPr>
            <a:spLocks noGrp="1"/>
          </p:cNvSpPr>
          <p:nvPr>
            <p:ph type="sldNum" sz="quarter" idx="12"/>
          </p:nvPr>
        </p:nvSpPr>
        <p:spPr/>
        <p:txBody>
          <a:bodyPr/>
          <a:lstStyle>
            <a:lvl1pPr>
              <a:defRPr/>
            </a:lvl1pPr>
          </a:lstStyle>
          <a:p>
            <a:pPr>
              <a:defRPr/>
            </a:pPr>
            <a:fld id="{B8E09A6C-DB7D-4C86-B2B9-3A4FB9CEFDB2}" type="slidenum">
              <a:rPr lang="en-US"/>
              <a:pPr>
                <a:defRPr/>
              </a:pPr>
              <a:t>‹#›</a:t>
            </a:fld>
            <a:endParaRPr lang="en-US" dirty="0"/>
          </a:p>
        </p:txBody>
      </p:sp>
    </p:spTree>
    <p:extLst>
      <p:ext uri="{BB962C8B-B14F-4D97-AF65-F5344CB8AC3E}">
        <p14:creationId xmlns:p14="http://schemas.microsoft.com/office/powerpoint/2010/main" val="1446743509"/>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85078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1614186"/>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436182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264229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807283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sz="1800" b="0" dirty="0"/>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sz="1800" b="0" dirty="0"/>
            </a:p>
          </p:txBody>
        </p:sp>
        <p:sp>
          <p:nvSpPr>
            <p:cNvPr id="7" name="Freeform 10"/>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sz="1800" b="0"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r>
              <a:rPr lang="en-US"/>
              <a:t>How can I get more out of my Bible study</a:t>
            </a:r>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4BD16223-CE0F-43B5-8DC2-7E24207534DD}" type="slidenum">
              <a:rPr lang="en-US"/>
              <a:pPr>
                <a:defRPr/>
              </a:pPr>
              <a:t>‹#›</a:t>
            </a:fld>
            <a:endParaRPr lang="en-US" dirty="0"/>
          </a:p>
        </p:txBody>
      </p:sp>
    </p:spTree>
    <p:extLst>
      <p:ext uri="{BB962C8B-B14F-4D97-AF65-F5344CB8AC3E}">
        <p14:creationId xmlns:p14="http://schemas.microsoft.com/office/powerpoint/2010/main" val="1957468634"/>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sz="1800" b="0" dirty="0"/>
          </a:p>
        </p:txBody>
      </p:sp>
      <p:sp>
        <p:nvSpPr>
          <p:cNvPr id="5" name="Freeform 7"/>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sz="1800" b="0" dirty="0"/>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6705600" y="5561013"/>
            <a:ext cx="2133600" cy="915987"/>
          </a:xfrm>
          <a:prstGeom prst="rect">
            <a:avLst/>
          </a:prstGeom>
          <a:noFill/>
          <a:ln>
            <a:noFill/>
          </a:ln>
          <a:extLst/>
        </p:spPr>
        <p:txBody>
          <a:bodyPr>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algn="ctr" eaLnBrk="1" hangingPunct="1">
              <a:spcBef>
                <a:spcPct val="50000"/>
              </a:spcBef>
              <a:defRPr/>
            </a:pPr>
            <a:r>
              <a:rPr lang="en-US" sz="1800" dirty="0" smtClean="0"/>
              <a:t>“How can I get more out of my Bible study?”</a:t>
            </a:r>
            <a:r>
              <a:rPr lang="en-US" sz="1800" b="0" dirty="0" smtClean="0"/>
              <a:t> </a:t>
            </a:r>
          </a:p>
        </p:txBody>
      </p:sp>
      <p:sp>
        <p:nvSpPr>
          <p:cNvPr id="9" name="Chevron 8"/>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sz="1800" b="0" dirty="0"/>
          </a:p>
        </p:txBody>
      </p:sp>
      <p:sp>
        <p:nvSpPr>
          <p:cNvPr id="10" name="Chevron 9"/>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sz="1800" b="0"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extLst/>
          </a:lstStyle>
          <a:p>
            <a:pPr>
              <a:defRPr/>
            </a:pPr>
            <a:r>
              <a:rPr lang="en-US"/>
              <a:t>How can I get more out of my Bible study</a:t>
            </a:r>
          </a:p>
        </p:txBody>
      </p:sp>
      <p:sp>
        <p:nvSpPr>
          <p:cNvPr id="12" name="Footer Placeholder 4"/>
          <p:cNvSpPr>
            <a:spLocks noGrp="1"/>
          </p:cNvSpPr>
          <p:nvPr>
            <p:ph type="ftr" sz="quarter" idx="11"/>
          </p:nvPr>
        </p:nvSpPr>
        <p:spPr/>
        <p:txBody>
          <a:bodyPr/>
          <a:lstStyle>
            <a:lvl1pPr>
              <a:defRPr/>
            </a:lvl1pPr>
            <a:extLst/>
          </a:lstStyle>
          <a:p>
            <a:pPr>
              <a:defRPr/>
            </a:pPr>
            <a:endParaRPr lang="en-US"/>
          </a:p>
        </p:txBody>
      </p:sp>
      <p:sp>
        <p:nvSpPr>
          <p:cNvPr id="13" name="Slide Number Placeholder 5"/>
          <p:cNvSpPr>
            <a:spLocks noGrp="1"/>
          </p:cNvSpPr>
          <p:nvPr>
            <p:ph type="sldNum" sz="quarter" idx="12"/>
          </p:nvPr>
        </p:nvSpPr>
        <p:spPr/>
        <p:txBody>
          <a:bodyPr/>
          <a:lstStyle>
            <a:lvl1pPr>
              <a:defRPr/>
            </a:lvl1pPr>
            <a:extLst/>
          </a:lstStyle>
          <a:p>
            <a:pPr>
              <a:defRPr/>
            </a:pPr>
            <a:fld id="{E5330686-0E35-4B15-BE1F-4EFCF6A84248}" type="slidenum">
              <a:rPr lang="en-US"/>
              <a:pPr>
                <a:defRPr/>
              </a:pPr>
              <a:t>‹#›</a:t>
            </a:fld>
            <a:endParaRPr lang="en-US" dirty="0"/>
          </a:p>
        </p:txBody>
      </p:sp>
    </p:spTree>
    <p:extLst>
      <p:ext uri="{BB962C8B-B14F-4D97-AF65-F5344CB8AC3E}">
        <p14:creationId xmlns:p14="http://schemas.microsoft.com/office/powerpoint/2010/main" val="3501262839"/>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sz="1800" b="0" dirty="0"/>
          </a:p>
        </p:txBody>
      </p:sp>
      <p:sp>
        <p:nvSpPr>
          <p:cNvPr id="6" name="Freeform 7"/>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sz="1800" b="0" dirty="0"/>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0" name="Text Box 7"/>
          <p:cNvSpPr txBox="1">
            <a:spLocks noChangeArrowheads="1"/>
          </p:cNvSpPr>
          <p:nvPr userDrawn="1"/>
        </p:nvSpPr>
        <p:spPr bwMode="auto">
          <a:xfrm>
            <a:off x="6705600" y="5561013"/>
            <a:ext cx="2133600" cy="915987"/>
          </a:xfrm>
          <a:prstGeom prst="rect">
            <a:avLst/>
          </a:prstGeom>
          <a:noFill/>
          <a:ln>
            <a:noFill/>
          </a:ln>
          <a:extLst/>
        </p:spPr>
        <p:txBody>
          <a:bodyPr>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algn="ctr" eaLnBrk="1" hangingPunct="1">
              <a:spcBef>
                <a:spcPct val="50000"/>
              </a:spcBef>
              <a:defRPr/>
            </a:pPr>
            <a:r>
              <a:rPr lang="en-US" sz="1800" dirty="0" smtClean="0"/>
              <a:t>“How can I get more out of my Bible study?”</a:t>
            </a:r>
            <a:r>
              <a:rPr lang="en-US" sz="1800" b="0" dirty="0" smtClean="0"/>
              <a:t> </a:t>
            </a:r>
          </a:p>
        </p:txBody>
      </p: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extLst/>
          </a:lstStyle>
          <a:p>
            <a:pPr>
              <a:defRPr/>
            </a:pPr>
            <a:r>
              <a:rPr lang="en-US"/>
              <a:t>How can I get more out of my Bible study</a:t>
            </a:r>
          </a:p>
        </p:txBody>
      </p:sp>
      <p:sp>
        <p:nvSpPr>
          <p:cNvPr id="12" name="Footer Placeholder 5"/>
          <p:cNvSpPr>
            <a:spLocks noGrp="1"/>
          </p:cNvSpPr>
          <p:nvPr>
            <p:ph type="ftr" sz="quarter" idx="11"/>
          </p:nvPr>
        </p:nvSpPr>
        <p:spPr/>
        <p:txBody>
          <a:bodyPr/>
          <a:lstStyle>
            <a:lvl1pPr>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extLst/>
          </a:lstStyle>
          <a:p>
            <a:pPr>
              <a:defRPr/>
            </a:pPr>
            <a:fld id="{06E27806-6FBF-453D-983C-08154B673810}" type="slidenum">
              <a:rPr lang="en-US"/>
              <a:pPr>
                <a:defRPr/>
              </a:pPr>
              <a:t>‹#›</a:t>
            </a:fld>
            <a:endParaRPr lang="en-US" dirty="0"/>
          </a:p>
        </p:txBody>
      </p:sp>
    </p:spTree>
    <p:extLst>
      <p:ext uri="{BB962C8B-B14F-4D97-AF65-F5344CB8AC3E}">
        <p14:creationId xmlns:p14="http://schemas.microsoft.com/office/powerpoint/2010/main" val="1738126245"/>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r>
              <a:rPr lang="en-US"/>
              <a:t>How can I get more out of my Bible study</a:t>
            </a:r>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3A90E6C4-96A9-41D3-95C3-B1B3BE36ABD9}" type="slidenum">
              <a:rPr lang="en-US"/>
              <a:pPr>
                <a:defRPr/>
              </a:pPr>
              <a:t>‹#›</a:t>
            </a:fld>
            <a:endParaRPr lang="en-US" dirty="0"/>
          </a:p>
        </p:txBody>
      </p:sp>
    </p:spTree>
    <p:extLst>
      <p:ext uri="{BB962C8B-B14F-4D97-AF65-F5344CB8AC3E}">
        <p14:creationId xmlns:p14="http://schemas.microsoft.com/office/powerpoint/2010/main" val="83962686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sz="1800" b="0" dirty="0"/>
          </a:p>
        </p:txBody>
      </p:sp>
      <p:sp>
        <p:nvSpPr>
          <p:cNvPr id="4" name="Freeform 7"/>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5" name="Right Triangle 4"/>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sz="1800" b="0" dirty="0"/>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6705600" y="5561013"/>
            <a:ext cx="2133600" cy="915987"/>
          </a:xfrm>
          <a:prstGeom prst="rect">
            <a:avLst/>
          </a:prstGeom>
          <a:noFill/>
          <a:ln>
            <a:noFill/>
          </a:ln>
          <a:extLst/>
        </p:spPr>
        <p:txBody>
          <a:bodyPr>
            <a:spAutoFit/>
          </a:bodyPr>
          <a:lstStyle>
            <a:lvl1pPr eaLnBrk="0" hangingPunct="0">
              <a:defRPr sz="4400" b="1">
                <a:solidFill>
                  <a:schemeClr val="tx1"/>
                </a:solidFill>
                <a:latin typeface="Arial" pitchFamily="34" charset="0"/>
              </a:defRPr>
            </a:lvl1pPr>
            <a:lvl2pPr marL="742950" indent="-285750" eaLnBrk="0" hangingPunct="0">
              <a:defRPr sz="4400" b="1">
                <a:solidFill>
                  <a:schemeClr val="tx1"/>
                </a:solidFill>
                <a:latin typeface="Arial" pitchFamily="34" charset="0"/>
              </a:defRPr>
            </a:lvl2pPr>
            <a:lvl3pPr marL="1143000" indent="-228600" eaLnBrk="0" hangingPunct="0">
              <a:defRPr sz="4400" b="1">
                <a:solidFill>
                  <a:schemeClr val="tx1"/>
                </a:solidFill>
                <a:latin typeface="Arial" pitchFamily="34" charset="0"/>
              </a:defRPr>
            </a:lvl3pPr>
            <a:lvl4pPr marL="1600200" indent="-228600" eaLnBrk="0" hangingPunct="0">
              <a:defRPr sz="4400" b="1">
                <a:solidFill>
                  <a:schemeClr val="tx1"/>
                </a:solidFill>
                <a:latin typeface="Arial" pitchFamily="34" charset="0"/>
              </a:defRPr>
            </a:lvl4pPr>
            <a:lvl5pPr marL="2057400" indent="-228600" eaLnBrk="0" hangingPunct="0">
              <a:defRPr sz="4400" b="1">
                <a:solidFill>
                  <a:schemeClr val="tx1"/>
                </a:solidFill>
                <a:latin typeface="Arial" pitchFamily="34" charset="0"/>
              </a:defRPr>
            </a:lvl5pPr>
            <a:lvl6pPr marL="2514600" indent="-228600" eaLnBrk="0" fontAlgn="base" hangingPunct="0">
              <a:spcBef>
                <a:spcPct val="0"/>
              </a:spcBef>
              <a:spcAft>
                <a:spcPct val="0"/>
              </a:spcAft>
              <a:defRPr sz="4400" b="1">
                <a:solidFill>
                  <a:schemeClr val="tx1"/>
                </a:solidFill>
                <a:latin typeface="Arial" pitchFamily="34" charset="0"/>
              </a:defRPr>
            </a:lvl6pPr>
            <a:lvl7pPr marL="2971800" indent="-228600" eaLnBrk="0" fontAlgn="base" hangingPunct="0">
              <a:spcBef>
                <a:spcPct val="0"/>
              </a:spcBef>
              <a:spcAft>
                <a:spcPct val="0"/>
              </a:spcAft>
              <a:defRPr sz="4400" b="1">
                <a:solidFill>
                  <a:schemeClr val="tx1"/>
                </a:solidFill>
                <a:latin typeface="Arial" pitchFamily="34" charset="0"/>
              </a:defRPr>
            </a:lvl7pPr>
            <a:lvl8pPr marL="3429000" indent="-228600" eaLnBrk="0" fontAlgn="base" hangingPunct="0">
              <a:spcBef>
                <a:spcPct val="0"/>
              </a:spcBef>
              <a:spcAft>
                <a:spcPct val="0"/>
              </a:spcAft>
              <a:defRPr sz="4400" b="1">
                <a:solidFill>
                  <a:schemeClr val="tx1"/>
                </a:solidFill>
                <a:latin typeface="Arial" pitchFamily="34" charset="0"/>
              </a:defRPr>
            </a:lvl8pPr>
            <a:lvl9pPr marL="3886200" indent="-228600" eaLnBrk="0" fontAlgn="base" hangingPunct="0">
              <a:spcBef>
                <a:spcPct val="0"/>
              </a:spcBef>
              <a:spcAft>
                <a:spcPct val="0"/>
              </a:spcAft>
              <a:defRPr sz="4400" b="1">
                <a:solidFill>
                  <a:schemeClr val="tx1"/>
                </a:solidFill>
                <a:latin typeface="Arial" pitchFamily="34" charset="0"/>
              </a:defRPr>
            </a:lvl9pPr>
          </a:lstStyle>
          <a:p>
            <a:pPr algn="ctr" eaLnBrk="1" hangingPunct="1">
              <a:spcBef>
                <a:spcPct val="50000"/>
              </a:spcBef>
              <a:defRPr/>
            </a:pPr>
            <a:r>
              <a:rPr lang="en-US" sz="1800" dirty="0" smtClean="0"/>
              <a:t>“How can I get more out of my Bible study?”</a:t>
            </a:r>
            <a:r>
              <a:rPr lang="en-US" sz="1800" b="0" dirty="0" smtClean="0"/>
              <a:t> </a:t>
            </a:r>
          </a:p>
        </p:txBody>
      </p:sp>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9" name="Date Placeholder 2"/>
          <p:cNvSpPr>
            <a:spLocks noGrp="1"/>
          </p:cNvSpPr>
          <p:nvPr>
            <p:ph type="dt" sz="half" idx="10"/>
          </p:nvPr>
        </p:nvSpPr>
        <p:spPr/>
        <p:txBody>
          <a:bodyPr/>
          <a:lstStyle>
            <a:lvl1pPr>
              <a:defRPr/>
            </a:lvl1pPr>
            <a:extLst/>
          </a:lstStyle>
          <a:p>
            <a:pPr>
              <a:defRPr/>
            </a:pPr>
            <a:r>
              <a:rPr lang="en-US"/>
              <a:t>How can I get more out of my Bible study</a:t>
            </a:r>
          </a:p>
        </p:txBody>
      </p:sp>
      <p:sp>
        <p:nvSpPr>
          <p:cNvPr id="10" name="Footer Placeholder 3"/>
          <p:cNvSpPr>
            <a:spLocks noGrp="1"/>
          </p:cNvSpPr>
          <p:nvPr>
            <p:ph type="ftr" sz="quarter" idx="11"/>
          </p:nvPr>
        </p:nvSpPr>
        <p:spPr/>
        <p:txBody>
          <a:bodyPr/>
          <a:lstStyle>
            <a:lvl1pPr>
              <a:defRPr/>
            </a:lvl1pPr>
            <a:extLst/>
          </a:lstStyle>
          <a:p>
            <a:pPr>
              <a:defRPr/>
            </a:pPr>
            <a:endParaRPr lang="en-US"/>
          </a:p>
        </p:txBody>
      </p:sp>
      <p:sp>
        <p:nvSpPr>
          <p:cNvPr id="11" name="Slide Number Placeholder 4"/>
          <p:cNvSpPr>
            <a:spLocks noGrp="1"/>
          </p:cNvSpPr>
          <p:nvPr>
            <p:ph type="sldNum" sz="quarter" idx="12"/>
          </p:nvPr>
        </p:nvSpPr>
        <p:spPr/>
        <p:txBody>
          <a:bodyPr/>
          <a:lstStyle>
            <a:lvl1pPr>
              <a:defRPr/>
            </a:lvl1pPr>
            <a:extLst/>
          </a:lstStyle>
          <a:p>
            <a:pPr>
              <a:defRPr/>
            </a:pPr>
            <a:fld id="{AFBE5292-FA9E-461E-A0A9-26325810C338}" type="slidenum">
              <a:rPr lang="en-US"/>
              <a:pPr>
                <a:defRPr/>
              </a:pPr>
              <a:t>‹#›</a:t>
            </a:fld>
            <a:endParaRPr lang="en-US" dirty="0"/>
          </a:p>
        </p:txBody>
      </p:sp>
    </p:spTree>
    <p:extLst>
      <p:ext uri="{BB962C8B-B14F-4D97-AF65-F5344CB8AC3E}">
        <p14:creationId xmlns:p14="http://schemas.microsoft.com/office/powerpoint/2010/main" val="458046786"/>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The Centrality of the Word of God</a:t>
            </a:r>
          </a:p>
        </p:txBody>
      </p:sp>
      <p:sp>
        <p:nvSpPr>
          <p:cNvPr id="6" name="Slide Number Placeholder 5"/>
          <p:cNvSpPr>
            <a:spLocks noGrp="1"/>
          </p:cNvSpPr>
          <p:nvPr>
            <p:ph type="sldNum" sz="quarter" idx="12"/>
          </p:nvPr>
        </p:nvSpPr>
        <p:spPr/>
        <p:txBody>
          <a:bodyPr/>
          <a:lstStyle>
            <a:lvl1pPr>
              <a:defRPr/>
            </a:lvl1pPr>
          </a:lstStyle>
          <a:p>
            <a:pPr>
              <a:defRPr/>
            </a:pPr>
            <a:fld id="{1955C5CB-848E-4E49-B04F-3BFB4A98303B}" type="slidenum">
              <a:rPr lang="en-US"/>
              <a:pPr>
                <a:defRPr/>
              </a:pPr>
              <a:t>‹#›</a:t>
            </a:fld>
            <a:endParaRPr lang="en-US" dirty="0"/>
          </a:p>
        </p:txBody>
      </p:sp>
    </p:spTree>
    <p:extLst>
      <p:ext uri="{BB962C8B-B14F-4D97-AF65-F5344CB8AC3E}">
        <p14:creationId xmlns:p14="http://schemas.microsoft.com/office/powerpoint/2010/main" val="327169930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r>
              <a:rPr lang="en-US"/>
              <a:t>How can I get more out of my Bible study</a:t>
            </a:r>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EFAD217-158C-49B5-8B8B-38F8CC6FB2E3}" type="slidenum">
              <a:rPr lang="en-US"/>
              <a:pPr>
                <a:defRPr/>
              </a:pPr>
              <a:t>‹#›</a:t>
            </a:fld>
            <a:endParaRPr lang="en-US" dirty="0"/>
          </a:p>
        </p:txBody>
      </p:sp>
    </p:spTree>
    <p:extLst>
      <p:ext uri="{BB962C8B-B14F-4D97-AF65-F5344CB8AC3E}">
        <p14:creationId xmlns:p14="http://schemas.microsoft.com/office/powerpoint/2010/main" val="2126540315"/>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sz="1800" b="0" dirty="0"/>
          </a:p>
        </p:txBody>
      </p:sp>
      <p:sp>
        <p:nvSpPr>
          <p:cNvPr id="6" name="Freeform 7"/>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sz="1800" b="0"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sz="1800" b="0"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sz="1800" b="0"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r>
              <a:rPr lang="en-US"/>
              <a:t>How can I get more out of my Bible study</a:t>
            </a: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4F16958-CD1A-4AB7-815B-4E7093D2AF5D}" type="slidenum">
              <a:rPr lang="en-US"/>
              <a:pPr>
                <a:defRPr/>
              </a:pPr>
              <a:t>‹#›</a:t>
            </a:fld>
            <a:endParaRPr lang="en-US" dirty="0"/>
          </a:p>
        </p:txBody>
      </p:sp>
    </p:spTree>
    <p:extLst>
      <p:ext uri="{BB962C8B-B14F-4D97-AF65-F5344CB8AC3E}">
        <p14:creationId xmlns:p14="http://schemas.microsoft.com/office/powerpoint/2010/main" val="3748792411"/>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3BA75F00-B9D4-4009-9AC6-33EBA86B766F}" type="slidenum">
              <a:rPr lang="en-US"/>
              <a:pPr>
                <a:defRPr/>
              </a:pPr>
              <a:t>‹#›</a:t>
            </a:fld>
            <a:endParaRPr lang="en-US"/>
          </a:p>
        </p:txBody>
      </p:sp>
    </p:spTree>
    <p:extLst>
      <p:ext uri="{BB962C8B-B14F-4D97-AF65-F5344CB8AC3E}">
        <p14:creationId xmlns:p14="http://schemas.microsoft.com/office/powerpoint/2010/main" val="3254995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4749461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2778092"/>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40382145"/>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5878405"/>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9699690"/>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54047844"/>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67848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The Centrality of the Word of God</a:t>
            </a:r>
          </a:p>
        </p:txBody>
      </p:sp>
      <p:sp>
        <p:nvSpPr>
          <p:cNvPr id="7" name="Slide Number Placeholder 6"/>
          <p:cNvSpPr>
            <a:spLocks noGrp="1"/>
          </p:cNvSpPr>
          <p:nvPr>
            <p:ph type="sldNum" sz="quarter" idx="12"/>
          </p:nvPr>
        </p:nvSpPr>
        <p:spPr/>
        <p:txBody>
          <a:bodyPr/>
          <a:lstStyle>
            <a:lvl1pPr>
              <a:defRPr/>
            </a:lvl1pPr>
          </a:lstStyle>
          <a:p>
            <a:pPr>
              <a:defRPr/>
            </a:pPr>
            <a:fld id="{DFD7DBEC-C1CF-4FFA-9FC0-C5C6FE968B51}" type="slidenum">
              <a:rPr lang="en-US"/>
              <a:pPr>
                <a:defRPr/>
              </a:pPr>
              <a:t>‹#›</a:t>
            </a:fld>
            <a:endParaRPr lang="en-US" dirty="0"/>
          </a:p>
        </p:txBody>
      </p:sp>
    </p:spTree>
    <p:extLst>
      <p:ext uri="{BB962C8B-B14F-4D97-AF65-F5344CB8AC3E}">
        <p14:creationId xmlns:p14="http://schemas.microsoft.com/office/powerpoint/2010/main" val="1898328778"/>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02630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143849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560926"/>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17891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0F1D9A55-A6FF-462A-B8F6-03EFC1CB8781}" type="slidenum">
              <a:rPr lang="en-US"/>
              <a:pPr>
                <a:defRPr/>
              </a:pPr>
              <a:t>‹#›</a:t>
            </a:fld>
            <a:endParaRPr lang="en-US"/>
          </a:p>
        </p:txBody>
      </p:sp>
    </p:spTree>
    <p:extLst>
      <p:ext uri="{BB962C8B-B14F-4D97-AF65-F5344CB8AC3E}">
        <p14:creationId xmlns:p14="http://schemas.microsoft.com/office/powerpoint/2010/main" val="363829030"/>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AFAFB167-C63F-4787-8463-488124E370C2}" type="slidenum">
              <a:rPr lang="en-US"/>
              <a:pPr>
                <a:defRPr/>
              </a:pPr>
              <a:t>‹#›</a:t>
            </a:fld>
            <a:endParaRPr lang="en-US"/>
          </a:p>
        </p:txBody>
      </p:sp>
    </p:spTree>
    <p:extLst>
      <p:ext uri="{BB962C8B-B14F-4D97-AF65-F5344CB8AC3E}">
        <p14:creationId xmlns:p14="http://schemas.microsoft.com/office/powerpoint/2010/main" val="1438707146"/>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C98C9186-351A-4287-B0D8-0C0141784607}" type="slidenum">
              <a:rPr lang="en-US"/>
              <a:pPr>
                <a:defRPr/>
              </a:pPr>
              <a:t>‹#›</a:t>
            </a:fld>
            <a:endParaRPr lang="en-US"/>
          </a:p>
        </p:txBody>
      </p:sp>
    </p:spTree>
    <p:extLst>
      <p:ext uri="{BB962C8B-B14F-4D97-AF65-F5344CB8AC3E}">
        <p14:creationId xmlns:p14="http://schemas.microsoft.com/office/powerpoint/2010/main" val="4293438868"/>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D196C369-F23F-4036-B087-2547085E1DDD}" type="slidenum">
              <a:rPr lang="en-US"/>
              <a:pPr>
                <a:defRPr/>
              </a:pPr>
              <a:t>‹#›</a:t>
            </a:fld>
            <a:endParaRPr lang="en-US"/>
          </a:p>
        </p:txBody>
      </p:sp>
    </p:spTree>
    <p:extLst>
      <p:ext uri="{BB962C8B-B14F-4D97-AF65-F5344CB8AC3E}">
        <p14:creationId xmlns:p14="http://schemas.microsoft.com/office/powerpoint/2010/main" val="231459814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b="1">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cs typeface="+mn-cs"/>
              </a:defRPr>
            </a:lvl1pPr>
          </a:lstStyle>
          <a:p>
            <a:pPr>
              <a:defRPr/>
            </a:pPr>
            <a:fld id="{97E8D390-231B-41B2-B431-97E2CC221B50}" type="slidenum">
              <a:rPr lang="en-US"/>
              <a:pPr>
                <a:defRPr/>
              </a:pPr>
              <a:t>‹#›</a:t>
            </a:fld>
            <a:endParaRPr lang="en-US"/>
          </a:p>
        </p:txBody>
      </p:sp>
    </p:spTree>
    <p:extLst>
      <p:ext uri="{BB962C8B-B14F-4D97-AF65-F5344CB8AC3E}">
        <p14:creationId xmlns:p14="http://schemas.microsoft.com/office/powerpoint/2010/main" val="3186719222"/>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b="1">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cs typeface="+mn-cs"/>
              </a:defRPr>
            </a:lvl1pPr>
          </a:lstStyle>
          <a:p>
            <a:pPr>
              <a:defRPr/>
            </a:pPr>
            <a:fld id="{3A6F6A9C-6707-4D20-ABFF-D347575C899D}" type="slidenum">
              <a:rPr lang="en-US"/>
              <a:pPr>
                <a:defRPr/>
              </a:pPr>
              <a:t>‹#›</a:t>
            </a:fld>
            <a:endParaRPr lang="en-US"/>
          </a:p>
        </p:txBody>
      </p:sp>
    </p:spTree>
    <p:extLst>
      <p:ext uri="{BB962C8B-B14F-4D97-AF65-F5344CB8AC3E}">
        <p14:creationId xmlns:p14="http://schemas.microsoft.com/office/powerpoint/2010/main" val="84411579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The Centrality of the Word of God</a:t>
            </a:r>
          </a:p>
        </p:txBody>
      </p:sp>
      <p:sp>
        <p:nvSpPr>
          <p:cNvPr id="9" name="Slide Number Placeholder 8"/>
          <p:cNvSpPr>
            <a:spLocks noGrp="1"/>
          </p:cNvSpPr>
          <p:nvPr>
            <p:ph type="sldNum" sz="quarter" idx="12"/>
          </p:nvPr>
        </p:nvSpPr>
        <p:spPr/>
        <p:txBody>
          <a:bodyPr/>
          <a:lstStyle>
            <a:lvl1pPr>
              <a:defRPr/>
            </a:lvl1pPr>
          </a:lstStyle>
          <a:p>
            <a:pPr>
              <a:defRPr/>
            </a:pPr>
            <a:fld id="{7B1281D1-60A9-454A-8233-29F71F16C88E}" type="slidenum">
              <a:rPr lang="en-US"/>
              <a:pPr>
                <a:defRPr/>
              </a:pPr>
              <a:t>‹#›</a:t>
            </a:fld>
            <a:endParaRPr lang="en-US" dirty="0"/>
          </a:p>
        </p:txBody>
      </p:sp>
    </p:spTree>
    <p:extLst>
      <p:ext uri="{BB962C8B-B14F-4D97-AF65-F5344CB8AC3E}">
        <p14:creationId xmlns:p14="http://schemas.microsoft.com/office/powerpoint/2010/main" val="314849219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cs typeface="+mn-cs"/>
              </a:defRPr>
            </a:lvl1pPr>
          </a:lstStyle>
          <a:p>
            <a:pPr>
              <a:defRPr/>
            </a:pPr>
            <a:fld id="{F370F36B-E01E-4FF2-9CF9-124D7D4963E3}" type="slidenum">
              <a:rPr lang="en-US"/>
              <a:pPr>
                <a:defRPr/>
              </a:pPr>
              <a:t>‹#›</a:t>
            </a:fld>
            <a:endParaRPr lang="en-US"/>
          </a:p>
        </p:txBody>
      </p:sp>
    </p:spTree>
    <p:extLst>
      <p:ext uri="{BB962C8B-B14F-4D97-AF65-F5344CB8AC3E}">
        <p14:creationId xmlns:p14="http://schemas.microsoft.com/office/powerpoint/2010/main" val="2189539733"/>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80AECF10-4E73-4A9A-AAEB-2BCA2D15DE99}" type="slidenum">
              <a:rPr lang="en-US"/>
              <a:pPr>
                <a:defRPr/>
              </a:pPr>
              <a:t>‹#›</a:t>
            </a:fld>
            <a:endParaRPr lang="en-US"/>
          </a:p>
        </p:txBody>
      </p:sp>
    </p:spTree>
    <p:extLst>
      <p:ext uri="{BB962C8B-B14F-4D97-AF65-F5344CB8AC3E}">
        <p14:creationId xmlns:p14="http://schemas.microsoft.com/office/powerpoint/2010/main" val="1691826704"/>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b="1">
                <a:cs typeface="+mn-cs"/>
              </a:defRPr>
            </a:lvl1pPr>
          </a:lstStyle>
          <a:p>
            <a:pPr>
              <a:defRPr/>
            </a:pPr>
            <a:endParaRPr lang="en-US"/>
          </a:p>
        </p:txBody>
      </p:sp>
      <p:sp>
        <p:nvSpPr>
          <p:cNvPr id="6"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cs typeface="+mn-cs"/>
              </a:defRPr>
            </a:lvl1pPr>
          </a:lstStyle>
          <a:p>
            <a:pPr>
              <a:defRPr/>
            </a:pPr>
            <a:fld id="{46E6B8EA-5CAA-499C-82CC-EEE8082EF85B}" type="slidenum">
              <a:rPr lang="en-US"/>
              <a:pPr>
                <a:defRPr/>
              </a:pPr>
              <a:t>‹#›</a:t>
            </a:fld>
            <a:endParaRPr lang="en-US"/>
          </a:p>
        </p:txBody>
      </p:sp>
    </p:spTree>
    <p:extLst>
      <p:ext uri="{BB962C8B-B14F-4D97-AF65-F5344CB8AC3E}">
        <p14:creationId xmlns:p14="http://schemas.microsoft.com/office/powerpoint/2010/main" val="165012134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1756AA91-BC9F-4760-9CE7-8D8F648B5859}" type="slidenum">
              <a:rPr lang="en-US"/>
              <a:pPr>
                <a:defRPr/>
              </a:pPr>
              <a:t>‹#›</a:t>
            </a:fld>
            <a:endParaRPr lang="en-US"/>
          </a:p>
        </p:txBody>
      </p:sp>
    </p:spTree>
    <p:extLst>
      <p:ext uri="{BB962C8B-B14F-4D97-AF65-F5344CB8AC3E}">
        <p14:creationId xmlns:p14="http://schemas.microsoft.com/office/powerpoint/2010/main" val="1944228701"/>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b="1">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b="1">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cs typeface="+mn-cs"/>
              </a:defRPr>
            </a:lvl1pPr>
          </a:lstStyle>
          <a:p>
            <a:pPr>
              <a:defRPr/>
            </a:pPr>
            <a:fld id="{1D0670B5-A36A-415E-8390-C7C0A6C67F58}" type="slidenum">
              <a:rPr lang="en-US"/>
              <a:pPr>
                <a:defRPr/>
              </a:pPr>
              <a:t>‹#›</a:t>
            </a:fld>
            <a:endParaRPr lang="en-US"/>
          </a:p>
        </p:txBody>
      </p:sp>
    </p:spTree>
    <p:extLst>
      <p:ext uri="{BB962C8B-B14F-4D97-AF65-F5344CB8AC3E}">
        <p14:creationId xmlns:p14="http://schemas.microsoft.com/office/powerpoint/2010/main" val="205453784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The Centrality of the Word of God</a:t>
            </a:r>
          </a:p>
        </p:txBody>
      </p:sp>
      <p:sp>
        <p:nvSpPr>
          <p:cNvPr id="5" name="Slide Number Placeholder 4"/>
          <p:cNvSpPr>
            <a:spLocks noGrp="1"/>
          </p:cNvSpPr>
          <p:nvPr>
            <p:ph type="sldNum" sz="quarter" idx="12"/>
          </p:nvPr>
        </p:nvSpPr>
        <p:spPr/>
        <p:txBody>
          <a:bodyPr/>
          <a:lstStyle>
            <a:lvl1pPr>
              <a:defRPr/>
            </a:lvl1pPr>
          </a:lstStyle>
          <a:p>
            <a:pPr>
              <a:defRPr/>
            </a:pPr>
            <a:fld id="{8451B571-0852-4209-A806-1FD3680B7F64}" type="slidenum">
              <a:rPr lang="en-US"/>
              <a:pPr>
                <a:defRPr/>
              </a:pPr>
              <a:t>‹#›</a:t>
            </a:fld>
            <a:endParaRPr lang="en-US" dirty="0"/>
          </a:p>
        </p:txBody>
      </p:sp>
    </p:spTree>
    <p:extLst>
      <p:ext uri="{BB962C8B-B14F-4D97-AF65-F5344CB8AC3E}">
        <p14:creationId xmlns:p14="http://schemas.microsoft.com/office/powerpoint/2010/main" val="214605132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The Centrality of the Word of God</a:t>
            </a:r>
          </a:p>
        </p:txBody>
      </p:sp>
      <p:sp>
        <p:nvSpPr>
          <p:cNvPr id="4" name="Slide Number Placeholder 3"/>
          <p:cNvSpPr>
            <a:spLocks noGrp="1"/>
          </p:cNvSpPr>
          <p:nvPr>
            <p:ph type="sldNum" sz="quarter" idx="12"/>
          </p:nvPr>
        </p:nvSpPr>
        <p:spPr/>
        <p:txBody>
          <a:bodyPr/>
          <a:lstStyle>
            <a:lvl1pPr>
              <a:defRPr/>
            </a:lvl1pPr>
          </a:lstStyle>
          <a:p>
            <a:pPr>
              <a:defRPr/>
            </a:pPr>
            <a:fld id="{DB803E85-FC66-434F-9069-89ECEA6B773E}" type="slidenum">
              <a:rPr lang="en-US"/>
              <a:pPr>
                <a:defRPr/>
              </a:pPr>
              <a:t>‹#›</a:t>
            </a:fld>
            <a:endParaRPr lang="en-US" dirty="0"/>
          </a:p>
        </p:txBody>
      </p:sp>
    </p:spTree>
    <p:extLst>
      <p:ext uri="{BB962C8B-B14F-4D97-AF65-F5344CB8AC3E}">
        <p14:creationId xmlns:p14="http://schemas.microsoft.com/office/powerpoint/2010/main" val="25294883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The Centrality of the Word of God</a:t>
            </a:r>
          </a:p>
        </p:txBody>
      </p:sp>
      <p:sp>
        <p:nvSpPr>
          <p:cNvPr id="7" name="Slide Number Placeholder 6"/>
          <p:cNvSpPr>
            <a:spLocks noGrp="1"/>
          </p:cNvSpPr>
          <p:nvPr>
            <p:ph type="sldNum" sz="quarter" idx="12"/>
          </p:nvPr>
        </p:nvSpPr>
        <p:spPr/>
        <p:txBody>
          <a:bodyPr/>
          <a:lstStyle>
            <a:lvl1pPr>
              <a:defRPr/>
            </a:lvl1pPr>
          </a:lstStyle>
          <a:p>
            <a:pPr>
              <a:defRPr/>
            </a:pPr>
            <a:fld id="{91F8C9AB-B602-4B8C-8495-F1FA76EBA384}" type="slidenum">
              <a:rPr lang="en-US"/>
              <a:pPr>
                <a:defRPr/>
              </a:pPr>
              <a:t>‹#›</a:t>
            </a:fld>
            <a:endParaRPr lang="en-US" dirty="0"/>
          </a:p>
        </p:txBody>
      </p:sp>
    </p:spTree>
    <p:extLst>
      <p:ext uri="{BB962C8B-B14F-4D97-AF65-F5344CB8AC3E}">
        <p14:creationId xmlns:p14="http://schemas.microsoft.com/office/powerpoint/2010/main" val="328995414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The Centrality of the Word of God</a:t>
            </a:r>
          </a:p>
        </p:txBody>
      </p:sp>
      <p:sp>
        <p:nvSpPr>
          <p:cNvPr id="7" name="Slide Number Placeholder 6"/>
          <p:cNvSpPr>
            <a:spLocks noGrp="1"/>
          </p:cNvSpPr>
          <p:nvPr>
            <p:ph type="sldNum" sz="quarter" idx="12"/>
          </p:nvPr>
        </p:nvSpPr>
        <p:spPr/>
        <p:txBody>
          <a:bodyPr/>
          <a:lstStyle>
            <a:lvl1pPr>
              <a:defRPr/>
            </a:lvl1pPr>
          </a:lstStyle>
          <a:p>
            <a:pPr>
              <a:defRPr/>
            </a:pPr>
            <a:fld id="{3A072555-D6C9-465D-90D2-E6C65A066A0B}" type="slidenum">
              <a:rPr lang="en-US"/>
              <a:pPr>
                <a:defRPr/>
              </a:pPr>
              <a:t>‹#›</a:t>
            </a:fld>
            <a:endParaRPr lang="en-US" dirty="0"/>
          </a:p>
        </p:txBody>
      </p:sp>
    </p:spTree>
    <p:extLst>
      <p:ext uri="{BB962C8B-B14F-4D97-AF65-F5344CB8AC3E}">
        <p14:creationId xmlns:p14="http://schemas.microsoft.com/office/powerpoint/2010/main" val="388714597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algn="ctr" eaLnBrk="1" hangingPunct="1">
              <a:defRPr/>
            </a:pPr>
            <a:endParaRPr kumimoji="1" lang="en-US" altLang="en-US" sz="2400" b="0" smtClean="0">
              <a:solidFill>
                <a:srgbClr val="000000"/>
              </a:solidFill>
              <a:latin typeface="Tahoma" pitchFamily="34" charset="0"/>
            </a:endParaRPr>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algn="ctr" eaLnBrk="1" hangingPunct="1">
              <a:defRPr/>
            </a:pPr>
            <a:endParaRPr kumimoji="1" lang="en-US" altLang="en-US" sz="2400" b="0" smtClean="0">
              <a:solidFill>
                <a:srgbClr val="000000"/>
              </a:solidFill>
              <a:latin typeface="Tahoma" pitchFamily="34" charset="0"/>
            </a:endParaRPr>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algn="ctr" eaLnBrk="1" hangingPunct="1">
              <a:defRPr/>
            </a:pPr>
            <a:endParaRPr kumimoji="1" lang="en-US" altLang="en-US" sz="2400" b="0" smtClean="0">
              <a:solidFill>
                <a:srgbClr val="000000"/>
              </a:solidFill>
              <a:latin typeface="Tahoma" pitchFamily="34" charset="0"/>
            </a:endParaRPr>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algn="ctr" eaLnBrk="1" hangingPunct="1">
              <a:defRPr/>
            </a:pPr>
            <a:endParaRPr kumimoji="1" lang="en-US" altLang="en-US" sz="2400" b="0" smtClean="0">
              <a:solidFill>
                <a:srgbClr val="000000"/>
              </a:solidFill>
              <a:latin typeface="Tahoma" pitchFamily="34" charset="0"/>
            </a:endParaRPr>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algn="ctr" eaLnBrk="1" hangingPunct="1">
              <a:defRPr/>
            </a:pPr>
            <a:endParaRPr kumimoji="1" lang="en-US" altLang="en-US" sz="2400" b="0" smtClean="0">
              <a:solidFill>
                <a:srgbClr val="000000"/>
              </a:solidFill>
              <a:latin typeface="Tahoma" pitchFamily="34" charset="0"/>
            </a:endParaRPr>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algn="ctr" eaLnBrk="1" hangingPunct="1">
              <a:defRPr/>
            </a:pPr>
            <a:endParaRPr kumimoji="1" lang="en-US" altLang="en-US" sz="2400" b="0" smtClean="0">
              <a:solidFill>
                <a:srgbClr val="000000"/>
              </a:solidFill>
              <a:latin typeface="Tahoma" pitchFamily="34" charset="0"/>
            </a:endParaRPr>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algn="ctr" eaLnBrk="1" hangingPunct="1">
              <a:defRPr/>
            </a:pPr>
            <a:endParaRPr kumimoji="1" lang="en-US" altLang="en-US" sz="2400" b="0" smtClean="0">
              <a:solidFill>
                <a:srgbClr val="000000"/>
              </a:solidFill>
              <a:latin typeface="Tahoma" pitchFamily="34" charset="0"/>
            </a:endParaRPr>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solidFill>
                  <a:srgbClr val="000000"/>
                </a:solidFill>
                <a:latin typeface="Tahoma" pitchFamily="34" charset="0"/>
              </a:defRPr>
            </a:lvl1pPr>
          </a:lstStyle>
          <a:p>
            <a:pPr>
              <a:defRPr/>
            </a:pPr>
            <a:endParaRPr lang="en-US"/>
          </a:p>
        </p:txBody>
      </p:sp>
      <p:sp>
        <p:nvSpPr>
          <p:cNvPr id="64524" name="Rectangle 12"/>
          <p:cNvSpPr>
            <a:spLocks noGrp="1" noChangeArrowheads="1"/>
          </p:cNvSpPr>
          <p:nvPr>
            <p:ph type="ftr" sz="quarter" idx="3"/>
          </p:nvPr>
        </p:nvSpPr>
        <p:spPr bwMode="auto">
          <a:xfrm>
            <a:off x="60960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solidFill>
                  <a:srgbClr val="000000"/>
                </a:solidFill>
                <a:latin typeface="Tahoma" pitchFamily="34" charset="0"/>
              </a:defRPr>
            </a:lvl1pPr>
          </a:lstStyle>
          <a:p>
            <a:pPr>
              <a:defRPr/>
            </a:pPr>
            <a:r>
              <a:rPr lang="en-US"/>
              <a:t>The Centrality of the Word of God</a:t>
            </a:r>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solidFill>
                  <a:srgbClr val="000000"/>
                </a:solidFill>
                <a:latin typeface="Tahoma" pitchFamily="34" charset="0"/>
              </a:defRPr>
            </a:lvl1pPr>
          </a:lstStyle>
          <a:p>
            <a:pPr>
              <a:defRPr/>
            </a:pPr>
            <a:fld id="{DF3ABD65-E999-41FA-8439-86B4FED8F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04" r:id="rId1"/>
    <p:sldLayoutId id="2147485205" r:id="rId2"/>
    <p:sldLayoutId id="2147485206" r:id="rId3"/>
    <p:sldLayoutId id="2147485207" r:id="rId4"/>
    <p:sldLayoutId id="2147485208" r:id="rId5"/>
    <p:sldLayoutId id="2147485209" r:id="rId6"/>
    <p:sldLayoutId id="2147485210" r:id="rId7"/>
    <p:sldLayoutId id="2147485211" r:id="rId8"/>
    <p:sldLayoutId id="2147485212" r:id="rId9"/>
    <p:sldLayoutId id="2147485213" r:id="rId10"/>
    <p:sldLayoutId id="2147485214" r:id="rId11"/>
    <p:sldLayoutId id="2147485215" r:id="rId12"/>
    <p:sldLayoutId id="2147485216" r:id="rId13"/>
  </p:sldLayoutIdLst>
  <p:transition spd="slow">
    <p:fade/>
  </p:transition>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2413" cy="6856413"/>
          </a:xfrm>
          <a:prstGeom prst="rect">
            <a:avLst/>
          </a:prstGeom>
          <a:gradFill rotWithShape="0">
            <a:gsLst>
              <a:gs pos="0">
                <a:srgbClr val="000000"/>
              </a:gs>
              <a:gs pos="100000">
                <a:srgbClr val="00808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defRPr/>
            </a:pPr>
            <a:endParaRPr lang="en-US" altLang="en-US" smtClean="0"/>
          </a:p>
        </p:txBody>
      </p:sp>
      <p:sp>
        <p:nvSpPr>
          <p:cNvPr id="2051" name="Freeform 3"/>
          <p:cNvSpPr>
            <a:spLocks/>
          </p:cNvSpPr>
          <p:nvPr/>
        </p:nvSpPr>
        <p:spPr bwMode="auto">
          <a:xfrm>
            <a:off x="195263" y="182563"/>
            <a:ext cx="8815387" cy="6559550"/>
          </a:xfrm>
          <a:custGeom>
            <a:avLst/>
            <a:gdLst>
              <a:gd name="T0" fmla="*/ 0 w 6247"/>
              <a:gd name="T1" fmla="*/ 2147483647 h 4132"/>
              <a:gd name="T2" fmla="*/ 2147483647 w 6247"/>
              <a:gd name="T3" fmla="*/ 2147483647 h 4132"/>
              <a:gd name="T4" fmla="*/ 2147483647 w 6247"/>
              <a:gd name="T5" fmla="*/ 0 h 4132"/>
              <a:gd name="T6" fmla="*/ 2147483647 w 6247"/>
              <a:gd name="T7" fmla="*/ 0 h 4132"/>
              <a:gd name="T8" fmla="*/ 2147483647 w 6247"/>
              <a:gd name="T9" fmla="*/ 2147483647 h 4132"/>
              <a:gd name="T10" fmla="*/ 2147483647 w 6247"/>
              <a:gd name="T11" fmla="*/ 2147483647 h 4132"/>
              <a:gd name="T12" fmla="*/ 2147483647 w 6247"/>
              <a:gd name="T13" fmla="*/ 2147483647 h 4132"/>
              <a:gd name="T14" fmla="*/ 2147483647 w 6247"/>
              <a:gd name="T15" fmla="*/ 2147483647 h 4132"/>
              <a:gd name="T16" fmla="*/ 2147483647 w 6247"/>
              <a:gd name="T17" fmla="*/ 2147483647 h 4132"/>
              <a:gd name="T18" fmla="*/ 2147483647 w 6247"/>
              <a:gd name="T19" fmla="*/ 2147483647 h 4132"/>
              <a:gd name="T20" fmla="*/ 2147483647 w 6247"/>
              <a:gd name="T21" fmla="*/ 2147483647 h 4132"/>
              <a:gd name="T22" fmla="*/ 0 w 6247"/>
              <a:gd name="T23" fmla="*/ 2147483647 h 4132"/>
              <a:gd name="T24" fmla="*/ 0 w 6247"/>
              <a:gd name="T25" fmla="*/ 2147483647 h 4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47" h="4132">
                <a:moveTo>
                  <a:pt x="0" y="307"/>
                </a:moveTo>
                <a:lnTo>
                  <a:pt x="352" y="307"/>
                </a:lnTo>
                <a:lnTo>
                  <a:pt x="352" y="0"/>
                </a:lnTo>
                <a:lnTo>
                  <a:pt x="5886" y="0"/>
                </a:lnTo>
                <a:lnTo>
                  <a:pt x="5886" y="307"/>
                </a:lnTo>
                <a:lnTo>
                  <a:pt x="6246" y="307"/>
                </a:lnTo>
                <a:lnTo>
                  <a:pt x="6246" y="3850"/>
                </a:lnTo>
                <a:lnTo>
                  <a:pt x="5886" y="3850"/>
                </a:lnTo>
                <a:lnTo>
                  <a:pt x="5886" y="4131"/>
                </a:lnTo>
                <a:lnTo>
                  <a:pt x="352" y="4131"/>
                </a:lnTo>
                <a:lnTo>
                  <a:pt x="352" y="3850"/>
                </a:lnTo>
                <a:lnTo>
                  <a:pt x="0" y="3850"/>
                </a:lnTo>
                <a:lnTo>
                  <a:pt x="0" y="307"/>
                </a:lnTo>
              </a:path>
            </a:pathLst>
          </a:custGeom>
          <a:noFill/>
          <a:ln w="50800" cap="rnd" cmpd="sng">
            <a:solidFill>
              <a:srgbClr val="ABABA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 name="Freeform 4"/>
          <p:cNvSpPr>
            <a:spLocks/>
          </p:cNvSpPr>
          <p:nvPr/>
        </p:nvSpPr>
        <p:spPr bwMode="auto">
          <a:xfrm>
            <a:off x="387350" y="314325"/>
            <a:ext cx="8443913" cy="6281738"/>
          </a:xfrm>
          <a:custGeom>
            <a:avLst/>
            <a:gdLst>
              <a:gd name="T0" fmla="*/ 0 w 5984"/>
              <a:gd name="T1" fmla="*/ 0 h 3957"/>
              <a:gd name="T2" fmla="*/ 2147483647 w 5984"/>
              <a:gd name="T3" fmla="*/ 0 h 3957"/>
              <a:gd name="T4" fmla="*/ 2147483647 w 5984"/>
              <a:gd name="T5" fmla="*/ 2147483647 h 3957"/>
              <a:gd name="T6" fmla="*/ 0 w 5984"/>
              <a:gd name="T7" fmla="*/ 2147483647 h 3957"/>
              <a:gd name="T8" fmla="*/ 0 w 5984"/>
              <a:gd name="T9" fmla="*/ 0 h 39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84" h="3957">
                <a:moveTo>
                  <a:pt x="0" y="0"/>
                </a:moveTo>
                <a:lnTo>
                  <a:pt x="5983" y="0"/>
                </a:lnTo>
                <a:lnTo>
                  <a:pt x="5983" y="3956"/>
                </a:lnTo>
                <a:lnTo>
                  <a:pt x="0" y="3956"/>
                </a:lnTo>
                <a:lnTo>
                  <a:pt x="0" y="0"/>
                </a:lnTo>
              </a:path>
            </a:pathLst>
          </a:custGeom>
          <a:noFill/>
          <a:ln w="12700" cap="rnd" cmpd="sng">
            <a:solidFill>
              <a:srgbClr val="FEFF55"/>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205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5217" r:id="rId1"/>
    <p:sldLayoutId id="2147485218" r:id="rId2"/>
    <p:sldLayoutId id="2147485219" r:id="rId3"/>
    <p:sldLayoutId id="2147485220" r:id="rId4"/>
    <p:sldLayoutId id="2147485221" r:id="rId5"/>
    <p:sldLayoutId id="2147485222" r:id="rId6"/>
    <p:sldLayoutId id="2147485223" r:id="rId7"/>
    <p:sldLayoutId id="2147485224" r:id="rId8"/>
    <p:sldLayoutId id="2147485225" r:id="rId9"/>
    <p:sldLayoutId id="2147485226" r:id="rId10"/>
    <p:sldLayoutId id="2147485227"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imes New Roman" pitchFamily="18" charset="0"/>
        </a:defRPr>
      </a:lvl2pPr>
      <a:lvl3pPr algn="ctr" rtl="0" eaLnBrk="0" fontAlgn="base" hangingPunct="0">
        <a:spcBef>
          <a:spcPct val="0"/>
        </a:spcBef>
        <a:spcAft>
          <a:spcPct val="0"/>
        </a:spcAft>
        <a:defRPr sz="4400" b="1">
          <a:solidFill>
            <a:schemeClr val="tx2"/>
          </a:solidFill>
          <a:latin typeface="Times New Roman" pitchFamily="18" charset="0"/>
        </a:defRPr>
      </a:lvl3pPr>
      <a:lvl4pPr algn="ctr" rtl="0" eaLnBrk="0" fontAlgn="base" hangingPunct="0">
        <a:spcBef>
          <a:spcPct val="0"/>
        </a:spcBef>
        <a:spcAft>
          <a:spcPct val="0"/>
        </a:spcAft>
        <a:defRPr sz="4400" b="1">
          <a:solidFill>
            <a:schemeClr val="tx2"/>
          </a:solidFill>
          <a:latin typeface="Times New Roman" pitchFamily="18" charset="0"/>
        </a:defRPr>
      </a:lvl4pPr>
      <a:lvl5pPr algn="ctr" rtl="0" eaLnBrk="0" fontAlgn="base" hangingPunct="0">
        <a:spcBef>
          <a:spcPct val="0"/>
        </a:spcBef>
        <a:spcAft>
          <a:spcPct val="0"/>
        </a:spcAft>
        <a:defRPr sz="4400" b="1">
          <a:solidFill>
            <a:schemeClr val="tx2"/>
          </a:solidFill>
          <a:latin typeface="Times New Roman" pitchFamily="18" charset="0"/>
        </a:defRPr>
      </a:lvl5pPr>
      <a:lvl6pPr marL="457200" algn="ctr" rtl="0" fontAlgn="base">
        <a:spcBef>
          <a:spcPct val="0"/>
        </a:spcBef>
        <a:spcAft>
          <a:spcPct val="0"/>
        </a:spcAft>
        <a:defRPr sz="4400" b="1">
          <a:solidFill>
            <a:schemeClr val="tx2"/>
          </a:solidFill>
          <a:latin typeface="Times New Roman" pitchFamily="18" charset="0"/>
        </a:defRPr>
      </a:lvl6pPr>
      <a:lvl7pPr marL="914400" algn="ctr" rtl="0" fontAlgn="base">
        <a:spcBef>
          <a:spcPct val="0"/>
        </a:spcBef>
        <a:spcAft>
          <a:spcPct val="0"/>
        </a:spcAft>
        <a:defRPr sz="4400" b="1">
          <a:solidFill>
            <a:schemeClr val="tx2"/>
          </a:solidFill>
          <a:latin typeface="Times New Roman" pitchFamily="18" charset="0"/>
        </a:defRPr>
      </a:lvl7pPr>
      <a:lvl8pPr marL="1371600" algn="ctr" rtl="0" fontAlgn="base">
        <a:spcBef>
          <a:spcPct val="0"/>
        </a:spcBef>
        <a:spcAft>
          <a:spcPct val="0"/>
        </a:spcAft>
        <a:defRPr sz="4400" b="1">
          <a:solidFill>
            <a:schemeClr val="tx2"/>
          </a:solidFill>
          <a:latin typeface="Times New Roman" pitchFamily="18" charset="0"/>
        </a:defRPr>
      </a:lvl8pPr>
      <a:lvl9pPr marL="1828800" algn="ctr" rtl="0" fontAlgn="base">
        <a:spcBef>
          <a:spcPct val="0"/>
        </a:spcBef>
        <a:spcAft>
          <a:spcPct val="0"/>
        </a:spcAft>
        <a:defRPr sz="44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fontAlgn="base">
        <a:spcBef>
          <a:spcPct val="20000"/>
        </a:spcBef>
        <a:spcAft>
          <a:spcPct val="0"/>
        </a:spcAft>
        <a:buSzPct val="100000"/>
        <a:buChar char="•"/>
        <a:defRPr sz="2000">
          <a:solidFill>
            <a:schemeClr val="tx1"/>
          </a:solidFill>
          <a:latin typeface="+mn-lt"/>
        </a:defRPr>
      </a:lvl6pPr>
      <a:lvl7pPr marL="2971800" indent="-228600" algn="l" rtl="0" fontAlgn="base">
        <a:spcBef>
          <a:spcPct val="20000"/>
        </a:spcBef>
        <a:spcAft>
          <a:spcPct val="0"/>
        </a:spcAft>
        <a:buSzPct val="100000"/>
        <a:buChar char="•"/>
        <a:defRPr sz="2000">
          <a:solidFill>
            <a:schemeClr val="tx1"/>
          </a:solidFill>
          <a:latin typeface="+mn-lt"/>
        </a:defRPr>
      </a:lvl7pPr>
      <a:lvl8pPr marL="3429000" indent="-228600" algn="l" rtl="0" fontAlgn="base">
        <a:spcBef>
          <a:spcPct val="20000"/>
        </a:spcBef>
        <a:spcAft>
          <a:spcPct val="0"/>
        </a:spcAft>
        <a:buSzPct val="100000"/>
        <a:buChar char="•"/>
        <a:defRPr sz="2000">
          <a:solidFill>
            <a:schemeClr val="tx1"/>
          </a:solidFill>
          <a:latin typeface="+mn-lt"/>
        </a:defRPr>
      </a:lvl8pPr>
      <a:lvl9pPr marL="3886200" indent="-228600" algn="l" rtl="0" fontAlgn="base">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3075"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4"/>
          <p:cNvSpPr>
            <a:spLocks noGrp="1"/>
          </p:cNvSpPr>
          <p:nvPr>
            <p:ph type="dt" sz="half" idx="2"/>
          </p:nvPr>
        </p:nvSpPr>
        <p:spPr>
          <a:xfrm>
            <a:off x="6727825" y="6408738"/>
            <a:ext cx="1919288" cy="365125"/>
          </a:xfrm>
          <a:prstGeom prst="rect">
            <a:avLst/>
          </a:prstGeom>
        </p:spPr>
        <p:txBody>
          <a:bodyPr vert="horz" anchor="b"/>
          <a:lstStyle>
            <a:lvl1pPr>
              <a:defRPr sz="1000" b="0">
                <a:solidFill>
                  <a:schemeClr val="tx1"/>
                </a:solidFill>
                <a:latin typeface="Arial" charset="0"/>
              </a:defRPr>
            </a:lvl1pPr>
            <a:extLst/>
          </a:lstStyle>
          <a:p>
            <a:pPr>
              <a:defRPr/>
            </a:pPr>
            <a:r>
              <a:rPr lang="en-US"/>
              <a:t>How can I get more out of my Bible study</a:t>
            </a:r>
          </a:p>
        </p:txBody>
      </p:sp>
      <p:sp>
        <p:nvSpPr>
          <p:cNvPr id="25" name="Footer Placeholder 5"/>
          <p:cNvSpPr>
            <a:spLocks noGrp="1"/>
          </p:cNvSpPr>
          <p:nvPr>
            <p:ph type="ftr" sz="quarter" idx="3"/>
          </p:nvPr>
        </p:nvSpPr>
        <p:spPr>
          <a:xfrm>
            <a:off x="4379913" y="6408738"/>
            <a:ext cx="2351087" cy="365125"/>
          </a:xfrm>
          <a:prstGeom prst="rect">
            <a:avLst/>
          </a:prstGeom>
        </p:spPr>
        <p:txBody>
          <a:bodyPr vert="horz" anchor="b"/>
          <a:lstStyle>
            <a:lvl1pPr algn="r">
              <a:defRPr sz="1000" b="0">
                <a:solidFill>
                  <a:schemeClr val="tx1"/>
                </a:solidFill>
                <a:latin typeface="Arial" charset="0"/>
              </a:defRPr>
            </a:lvl1pPr>
            <a:extLst/>
          </a:lstStyle>
          <a:p>
            <a:pPr>
              <a:defRPr/>
            </a:pPr>
            <a:endParaRPr lang="en-US"/>
          </a:p>
        </p:txBody>
      </p:sp>
      <p:sp>
        <p:nvSpPr>
          <p:cNvPr id="26"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a:defRPr sz="1000" b="0">
                <a:solidFill>
                  <a:schemeClr val="tx1"/>
                </a:solidFill>
                <a:latin typeface="Arial" charset="0"/>
              </a:defRPr>
            </a:lvl1pPr>
            <a:extLst/>
          </a:lstStyle>
          <a:p>
            <a:pPr>
              <a:defRPr/>
            </a:pPr>
            <a:fld id="{9DC4ADFE-4850-40D7-A901-552D9BC000A0}"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5228" r:id="rId1"/>
    <p:sldLayoutId id="2147485229" r:id="rId2"/>
    <p:sldLayoutId id="2147485230" r:id="rId3"/>
    <p:sldLayoutId id="2147485231" r:id="rId4"/>
    <p:sldLayoutId id="2147485232" r:id="rId5"/>
    <p:sldLayoutId id="2147485233" r:id="rId6"/>
    <p:sldLayoutId id="2147485234" r:id="rId7"/>
    <p:sldLayoutId id="2147485235" r:id="rId8"/>
  </p:sldLayoutIdLst>
  <p:transition spd="slow">
    <p:fade/>
  </p:transition>
  <p:hf sldNum="0" hdr="0" ftr="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Arial" charset="0"/>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charset="0"/>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Arial"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charset="0"/>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charset="0"/>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Arial"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5193" r:id="rId1"/>
    <p:sldLayoutId id="2147485194" r:id="rId2"/>
    <p:sldLayoutId id="2147485195" r:id="rId3"/>
    <p:sldLayoutId id="2147485196" r:id="rId4"/>
    <p:sldLayoutId id="2147485197" r:id="rId5"/>
    <p:sldLayoutId id="2147485198" r:id="rId6"/>
    <p:sldLayoutId id="2147485199" r:id="rId7"/>
    <p:sldLayoutId id="2147485200" r:id="rId8"/>
    <p:sldLayoutId id="2147485201" r:id="rId9"/>
    <p:sldLayoutId id="2147485202" r:id="rId10"/>
    <p:sldLayoutId id="2147485203" r:id="rId11"/>
  </p:sldLayoutIdLst>
  <p:transition spd="slow">
    <p:fade/>
  </p:transition>
  <p:txStyles>
    <p:titleStyle>
      <a:lvl1pPr algn="ctr" rtl="0" eaLnBrk="0" fontAlgn="base" hangingPunct="0">
        <a:spcBef>
          <a:spcPct val="0"/>
        </a:spcBef>
        <a:spcAft>
          <a:spcPct val="0"/>
        </a:spcAft>
        <a:defRPr sz="44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Arial" charset="0"/>
        </a:defRPr>
      </a:lvl2pPr>
      <a:lvl3pPr algn="ctr" rtl="0" eaLnBrk="0" fontAlgn="base" hangingPunct="0">
        <a:spcBef>
          <a:spcPct val="0"/>
        </a:spcBef>
        <a:spcAft>
          <a:spcPct val="0"/>
        </a:spcAft>
        <a:defRPr sz="4400">
          <a:solidFill>
            <a:schemeClr val="accent1"/>
          </a:solidFill>
          <a:latin typeface="Arial" charset="0"/>
        </a:defRPr>
      </a:lvl3pPr>
      <a:lvl4pPr algn="ctr" rtl="0" eaLnBrk="0" fontAlgn="base" hangingPunct="0">
        <a:spcBef>
          <a:spcPct val="0"/>
        </a:spcBef>
        <a:spcAft>
          <a:spcPct val="0"/>
        </a:spcAft>
        <a:defRPr sz="4400">
          <a:solidFill>
            <a:schemeClr val="accent1"/>
          </a:solidFill>
          <a:latin typeface="Arial" charset="0"/>
        </a:defRPr>
      </a:lvl4pPr>
      <a:lvl5pPr algn="ctr" rtl="0" eaLnBrk="0" fontAlgn="base" hangingPunct="0">
        <a:spcBef>
          <a:spcPct val="0"/>
        </a:spcBef>
        <a:spcAft>
          <a:spcPct val="0"/>
        </a:spcAft>
        <a:defRPr sz="4400">
          <a:solidFill>
            <a:schemeClr val="accent1"/>
          </a:solidFill>
          <a:latin typeface="Arial" charset="0"/>
        </a:defRPr>
      </a:lvl5pPr>
      <a:lvl6pPr marL="457200" algn="ctr" rtl="0" fontAlgn="base">
        <a:spcBef>
          <a:spcPct val="0"/>
        </a:spcBef>
        <a:spcAft>
          <a:spcPct val="0"/>
        </a:spcAft>
        <a:defRPr sz="4400">
          <a:solidFill>
            <a:schemeClr val="accent1"/>
          </a:solidFill>
          <a:latin typeface="Arial" charset="0"/>
        </a:defRPr>
      </a:lvl6pPr>
      <a:lvl7pPr marL="914400" algn="ctr" rtl="0" fontAlgn="base">
        <a:spcBef>
          <a:spcPct val="0"/>
        </a:spcBef>
        <a:spcAft>
          <a:spcPct val="0"/>
        </a:spcAft>
        <a:defRPr sz="4400">
          <a:solidFill>
            <a:schemeClr val="accent1"/>
          </a:solidFill>
          <a:latin typeface="Arial" charset="0"/>
        </a:defRPr>
      </a:lvl7pPr>
      <a:lvl8pPr marL="1371600" algn="ctr" rtl="0" fontAlgn="base">
        <a:spcBef>
          <a:spcPct val="0"/>
        </a:spcBef>
        <a:spcAft>
          <a:spcPct val="0"/>
        </a:spcAft>
        <a:defRPr sz="4400">
          <a:solidFill>
            <a:schemeClr val="accent1"/>
          </a:solidFill>
          <a:latin typeface="Arial" charset="0"/>
        </a:defRPr>
      </a:lvl8pPr>
      <a:lvl9pPr marL="1828800" algn="ctr" rtl="0" fontAlgn="base">
        <a:spcBef>
          <a:spcPct val="0"/>
        </a:spcBef>
        <a:spcAft>
          <a:spcPct val="0"/>
        </a:spcAft>
        <a:defRPr sz="4400">
          <a:solidFill>
            <a:schemeClr val="accent1"/>
          </a:solidFill>
          <a:latin typeface="Arial" charset="0"/>
        </a:defRPr>
      </a:lvl9pPr>
    </p:titleStyle>
    <p:bodyStyle>
      <a:lvl1pPr marL="342900" indent="-342900" algn="l" rtl="0" eaLnBrk="0" fontAlgn="base" hangingPunct="0">
        <a:spcBef>
          <a:spcPct val="20000"/>
        </a:spcBef>
        <a:spcAft>
          <a:spcPct val="0"/>
        </a:spcAft>
        <a:buChar char="•"/>
        <a:defRPr sz="3200">
          <a:solidFill>
            <a:schemeClr val="accen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1"/>
          </a:solidFill>
          <a:latin typeface="+mn-lt"/>
        </a:defRPr>
      </a:lvl2pPr>
      <a:lvl3pPr marL="1143000" indent="-228600" algn="l" rtl="0" eaLnBrk="0" fontAlgn="base" hangingPunct="0">
        <a:spcBef>
          <a:spcPct val="20000"/>
        </a:spcBef>
        <a:spcAft>
          <a:spcPct val="0"/>
        </a:spcAft>
        <a:buChar char="•"/>
        <a:defRPr sz="2400">
          <a:solidFill>
            <a:schemeClr val="accent1"/>
          </a:solidFill>
          <a:latin typeface="+mn-lt"/>
        </a:defRPr>
      </a:lvl3pPr>
      <a:lvl4pPr marL="1600200" indent="-228600" algn="l" rtl="0" eaLnBrk="0" fontAlgn="base" hangingPunct="0">
        <a:spcBef>
          <a:spcPct val="20000"/>
        </a:spcBef>
        <a:spcAft>
          <a:spcPct val="0"/>
        </a:spcAft>
        <a:buChar char="–"/>
        <a:defRPr sz="2000">
          <a:solidFill>
            <a:schemeClr val="accent1"/>
          </a:solidFill>
          <a:latin typeface="+mn-lt"/>
        </a:defRPr>
      </a:lvl4pPr>
      <a:lvl5pPr marL="2057400" indent="-228600" algn="l" rtl="0" eaLnBrk="0" fontAlgn="base" hangingPunct="0">
        <a:spcBef>
          <a:spcPct val="20000"/>
        </a:spcBef>
        <a:spcAft>
          <a:spcPct val="0"/>
        </a:spcAft>
        <a:buChar char="»"/>
        <a:defRPr sz="2000">
          <a:solidFill>
            <a:schemeClr val="accent1"/>
          </a:solidFill>
          <a:latin typeface="+mn-lt"/>
        </a:defRPr>
      </a:lvl5pPr>
      <a:lvl6pPr marL="2514600" indent="-228600" algn="l" rtl="0" fontAlgn="base">
        <a:spcBef>
          <a:spcPct val="20000"/>
        </a:spcBef>
        <a:spcAft>
          <a:spcPct val="0"/>
        </a:spcAft>
        <a:buChar char="»"/>
        <a:defRPr sz="2000">
          <a:solidFill>
            <a:schemeClr val="accent1"/>
          </a:solidFill>
          <a:latin typeface="+mn-lt"/>
        </a:defRPr>
      </a:lvl6pPr>
      <a:lvl7pPr marL="2971800" indent="-228600" algn="l" rtl="0" fontAlgn="base">
        <a:spcBef>
          <a:spcPct val="20000"/>
        </a:spcBef>
        <a:spcAft>
          <a:spcPct val="0"/>
        </a:spcAft>
        <a:buChar char="»"/>
        <a:defRPr sz="2000">
          <a:solidFill>
            <a:schemeClr val="accent1"/>
          </a:solidFill>
          <a:latin typeface="+mn-lt"/>
        </a:defRPr>
      </a:lvl7pPr>
      <a:lvl8pPr marL="3429000" indent="-228600" algn="l" rtl="0" fontAlgn="base">
        <a:spcBef>
          <a:spcPct val="20000"/>
        </a:spcBef>
        <a:spcAft>
          <a:spcPct val="0"/>
        </a:spcAft>
        <a:buChar char="»"/>
        <a:defRPr sz="2000">
          <a:solidFill>
            <a:schemeClr val="accent1"/>
          </a:solidFill>
          <a:latin typeface="+mn-lt"/>
        </a:defRPr>
      </a:lvl8pPr>
      <a:lvl9pPr marL="3886200" indent="-228600" algn="l" rtl="0" fontAlgn="base">
        <a:spcBef>
          <a:spcPct val="20000"/>
        </a:spcBef>
        <a:spcAft>
          <a:spcPct val="0"/>
        </a:spcAft>
        <a:buChar char="»"/>
        <a:defRPr sz="20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cs typeface="Arial" charset="0"/>
              </a:defRPr>
            </a:lvl1pPr>
          </a:lstStyle>
          <a:p>
            <a:pPr>
              <a:defRPr/>
            </a:pPr>
            <a:fld id="{A57A349C-F625-4C6E-B0D8-2BD1CD2A57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36" r:id="rId1"/>
    <p:sldLayoutId id="2147485237" r:id="rId2"/>
    <p:sldLayoutId id="2147485238" r:id="rId3"/>
    <p:sldLayoutId id="2147485239" r:id="rId4"/>
    <p:sldLayoutId id="2147485240" r:id="rId5"/>
    <p:sldLayoutId id="2147485241" r:id="rId6"/>
    <p:sldLayoutId id="2147485242" r:id="rId7"/>
    <p:sldLayoutId id="2147485243" r:id="rId8"/>
    <p:sldLayoutId id="2147485244" r:id="rId9"/>
    <p:sldLayoutId id="2147485245" r:id="rId10"/>
    <p:sldLayoutId id="214748524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2" name="Picture 10" descr="bible-Sun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9136937" cy="6802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75" name="WordArt 5"/>
          <p:cNvSpPr>
            <a:spLocks noChangeArrowheads="1" noChangeShapeType="1" noTextEdit="1"/>
          </p:cNvSpPr>
          <p:nvPr/>
        </p:nvSpPr>
        <p:spPr bwMode="auto">
          <a:xfrm>
            <a:off x="1620999" y="152400"/>
            <a:ext cx="6000750" cy="1371600"/>
          </a:xfrm>
          <a:prstGeom prst="rect">
            <a:avLst/>
          </a:prstGeom>
        </p:spPr>
        <p:txBody>
          <a:bodyPr wrap="none" fromWordArt="1">
            <a:prstTxWarp prst="textPlain">
              <a:avLst>
                <a:gd name="adj" fmla="val 50000"/>
              </a:avLst>
            </a:prstTxWarp>
            <a:scene3d>
              <a:camera prst="orthographicFront"/>
              <a:lightRig rig="legacyHarsh1" dir="t"/>
            </a:scene3d>
            <a:sp3d extrusionH="430200" prstMaterial="legacyMatte">
              <a:extrusionClr>
                <a:schemeClr val="bg1"/>
              </a:extrusionClr>
            </a:sp3d>
          </a:bodyPr>
          <a:lstStyle/>
          <a:p>
            <a:pPr algn="ctr">
              <a:defRPr/>
            </a:pPr>
            <a:r>
              <a:rPr lang="en-US" sz="3600" b="0" kern="10" dirty="0">
                <a:ln w="9525">
                  <a:round/>
                  <a:headEnd/>
                  <a:tailEnd/>
                </a:ln>
                <a:solidFill>
                  <a:srgbClr val="0066FF"/>
                </a:solidFill>
                <a:effectLst>
                  <a:glow rad="101600">
                    <a:srgbClr val="FFFF00">
                      <a:alpha val="60000"/>
                    </a:srgbClr>
                  </a:glow>
                </a:effectLst>
                <a:latin typeface="Arial Black"/>
                <a:cs typeface="Arial" charset="0"/>
              </a:rPr>
              <a:t>How To Study</a:t>
            </a:r>
          </a:p>
          <a:p>
            <a:pPr algn="ctr">
              <a:defRPr/>
            </a:pPr>
            <a:r>
              <a:rPr lang="en-US" sz="3600" b="0" kern="10" dirty="0">
                <a:ln w="9525">
                  <a:round/>
                  <a:headEnd/>
                  <a:tailEnd/>
                </a:ln>
                <a:solidFill>
                  <a:srgbClr val="0066FF"/>
                </a:solidFill>
                <a:effectLst>
                  <a:glow rad="101600">
                    <a:srgbClr val="FFFF00">
                      <a:alpha val="60000"/>
                    </a:srgbClr>
                  </a:glow>
                </a:effectLst>
                <a:latin typeface="Arial Black"/>
                <a:cs typeface="Arial" charset="0"/>
              </a:rPr>
              <a:t>The Bible</a:t>
            </a:r>
          </a:p>
        </p:txBody>
      </p:sp>
      <p:sp>
        <p:nvSpPr>
          <p:cNvPr id="50180" name="TextBox 1"/>
          <p:cNvSpPr txBox="1">
            <a:spLocks noChangeArrowheads="1"/>
          </p:cNvSpPr>
          <p:nvPr/>
        </p:nvSpPr>
        <p:spPr bwMode="auto">
          <a:xfrm>
            <a:off x="5154613" y="1905000"/>
            <a:ext cx="39893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spcBef>
                <a:spcPct val="20000"/>
              </a:spcBef>
              <a:buChar char="•"/>
              <a:defRPr sz="3200">
                <a:solidFill>
                  <a:schemeClr val="accent1"/>
                </a:solidFill>
                <a:latin typeface="Arial" charset="0"/>
              </a:defRPr>
            </a:lvl1pPr>
            <a:lvl2pPr marL="742950" indent="-285750" eaLnBrk="0" hangingPunct="0">
              <a:spcBef>
                <a:spcPct val="20000"/>
              </a:spcBef>
              <a:buChar char="–"/>
              <a:defRPr sz="2800">
                <a:solidFill>
                  <a:schemeClr val="accent1"/>
                </a:solidFill>
                <a:latin typeface="Arial" charset="0"/>
              </a:defRPr>
            </a:lvl2pPr>
            <a:lvl3pPr marL="1143000" indent="-228600" eaLnBrk="0" hangingPunct="0">
              <a:spcBef>
                <a:spcPct val="20000"/>
              </a:spcBef>
              <a:buChar char="•"/>
              <a:defRPr sz="2400">
                <a:solidFill>
                  <a:schemeClr val="accent1"/>
                </a:solidFill>
                <a:latin typeface="Arial" charset="0"/>
              </a:defRPr>
            </a:lvl3pPr>
            <a:lvl4pPr marL="1600200" indent="-228600" eaLnBrk="0" hangingPunct="0">
              <a:spcBef>
                <a:spcPct val="20000"/>
              </a:spcBef>
              <a:buChar char="–"/>
              <a:defRPr sz="2000">
                <a:solidFill>
                  <a:schemeClr val="accent1"/>
                </a:solidFill>
                <a:latin typeface="Arial" charset="0"/>
              </a:defRPr>
            </a:lvl4pPr>
            <a:lvl5pPr marL="2057400" indent="-228600" eaLnBrk="0" hangingPunct="0">
              <a:spcBef>
                <a:spcPct val="20000"/>
              </a:spcBef>
              <a:buChar char="»"/>
              <a:defRPr sz="2000">
                <a:solidFill>
                  <a:schemeClr val="accent1"/>
                </a:solidFill>
                <a:latin typeface="Arial" charset="0"/>
              </a:defRPr>
            </a:lvl5pPr>
            <a:lvl6pPr marL="2514600" indent="-228600" eaLnBrk="0" fontAlgn="base" hangingPunct="0">
              <a:spcBef>
                <a:spcPct val="20000"/>
              </a:spcBef>
              <a:spcAft>
                <a:spcPct val="0"/>
              </a:spcAft>
              <a:buChar char="»"/>
              <a:defRPr sz="2000">
                <a:solidFill>
                  <a:schemeClr val="accent1"/>
                </a:solidFill>
                <a:latin typeface="Arial" charset="0"/>
              </a:defRPr>
            </a:lvl6pPr>
            <a:lvl7pPr marL="2971800" indent="-228600" eaLnBrk="0" fontAlgn="base" hangingPunct="0">
              <a:spcBef>
                <a:spcPct val="20000"/>
              </a:spcBef>
              <a:spcAft>
                <a:spcPct val="0"/>
              </a:spcAft>
              <a:buChar char="»"/>
              <a:defRPr sz="2000">
                <a:solidFill>
                  <a:schemeClr val="accent1"/>
                </a:solidFill>
                <a:latin typeface="Arial" charset="0"/>
              </a:defRPr>
            </a:lvl7pPr>
            <a:lvl8pPr marL="3429000" indent="-228600" eaLnBrk="0" fontAlgn="base" hangingPunct="0">
              <a:spcBef>
                <a:spcPct val="20000"/>
              </a:spcBef>
              <a:spcAft>
                <a:spcPct val="0"/>
              </a:spcAft>
              <a:buChar char="»"/>
              <a:defRPr sz="2000">
                <a:solidFill>
                  <a:schemeClr val="accent1"/>
                </a:solidFill>
                <a:latin typeface="Arial" charset="0"/>
              </a:defRPr>
            </a:lvl8pPr>
            <a:lvl9pPr marL="3886200" indent="-228600" eaLnBrk="0" fontAlgn="base" hangingPunct="0">
              <a:spcBef>
                <a:spcPct val="20000"/>
              </a:spcBef>
              <a:spcAft>
                <a:spcPct val="0"/>
              </a:spcAft>
              <a:buChar char="»"/>
              <a:defRPr sz="2000">
                <a:solidFill>
                  <a:schemeClr val="accent1"/>
                </a:solidFill>
                <a:latin typeface="Arial" charset="0"/>
              </a:defRPr>
            </a:lvl9pPr>
          </a:lstStyle>
          <a:p>
            <a:pPr eaLnBrk="1" hangingPunct="1">
              <a:spcBef>
                <a:spcPct val="0"/>
              </a:spcBef>
              <a:buFontTx/>
              <a:buAutoNum type="arabicPeriod"/>
            </a:pPr>
            <a:r>
              <a:rPr lang="en-US" altLang="en-US" b="0">
                <a:solidFill>
                  <a:srgbClr val="FFFFFF"/>
                </a:solidFill>
                <a:cs typeface="Arial" charset="0"/>
              </a:rPr>
              <a:t>Tools Needed</a:t>
            </a:r>
          </a:p>
          <a:p>
            <a:pPr eaLnBrk="1" hangingPunct="1">
              <a:spcBef>
                <a:spcPct val="0"/>
              </a:spcBef>
              <a:buFontTx/>
              <a:buAutoNum type="arabicPeriod"/>
            </a:pPr>
            <a:r>
              <a:rPr lang="en-US" altLang="en-US" b="0">
                <a:solidFill>
                  <a:srgbClr val="FFFFFF"/>
                </a:solidFill>
                <a:cs typeface="Arial" charset="0"/>
              </a:rPr>
              <a:t>Rightly Dividing</a:t>
            </a:r>
          </a:p>
          <a:p>
            <a:pPr eaLnBrk="1" hangingPunct="1">
              <a:spcBef>
                <a:spcPct val="0"/>
              </a:spcBef>
              <a:buFontTx/>
              <a:buAutoNum type="arabicPeriod"/>
            </a:pPr>
            <a:r>
              <a:rPr lang="en-US" altLang="en-US" b="0">
                <a:solidFill>
                  <a:srgbClr val="FFFFFF"/>
                </a:solidFill>
                <a:cs typeface="Arial" charset="0"/>
              </a:rPr>
              <a:t>The Words</a:t>
            </a:r>
          </a:p>
          <a:p>
            <a:pPr eaLnBrk="1" hangingPunct="1">
              <a:spcBef>
                <a:spcPct val="0"/>
              </a:spcBef>
              <a:buFontTx/>
              <a:buAutoNum type="arabicPeriod"/>
            </a:pPr>
            <a:r>
              <a:rPr lang="en-US" altLang="en-US" b="0">
                <a:solidFill>
                  <a:srgbClr val="FFFFFF"/>
                </a:solidFill>
                <a:cs typeface="Arial" charset="0"/>
              </a:rPr>
              <a:t>The Context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400" smtClean="0">
                <a:solidFill>
                  <a:srgbClr val="000000"/>
                </a:solidFill>
                <a:latin typeface="Tahoma" pitchFamily="34" charset="0"/>
              </a:rPr>
              <a:t>The Centrality of the Word of God</a:t>
            </a:r>
          </a:p>
        </p:txBody>
      </p:sp>
      <p:sp>
        <p:nvSpPr>
          <p:cNvPr id="4" name="Rectangle 3"/>
          <p:cNvSpPr/>
          <p:nvPr/>
        </p:nvSpPr>
        <p:spPr>
          <a:xfrm>
            <a:off x="1511794" y="304800"/>
            <a:ext cx="6173806" cy="923330"/>
          </a:xfrm>
          <a:prstGeom prst="rect">
            <a:avLst/>
          </a:prstGeom>
          <a:noFill/>
        </p:spPr>
        <p:txBody>
          <a:bodyPr wrap="none">
            <a:spAutoFit/>
          </a:bodyPr>
          <a:lstStyle/>
          <a:p>
            <a:pPr algn="ctr">
              <a:defRPr/>
            </a:pPr>
            <a:r>
              <a:rPr lang="en-US" sz="540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rPr>
              <a:t>Meaning of Words</a:t>
            </a:r>
          </a:p>
        </p:txBody>
      </p:sp>
      <p:pic>
        <p:nvPicPr>
          <p:cNvPr id="59396" name="Picture 4" descr="https://encrypted-tbn1.google.com/images?q=tbn:ANd9GcRRYmrH1zILdUsEymimKeHS48gyh7-u8L6cgD1AM0q8WdQcWjd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55750"/>
            <a:ext cx="14478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5"/>
          <p:cNvSpPr>
            <a:spLocks noChangeArrowheads="1"/>
          </p:cNvSpPr>
          <p:nvPr/>
        </p:nvSpPr>
        <p:spPr bwMode="auto">
          <a:xfrm>
            <a:off x="2057400" y="2349500"/>
            <a:ext cx="6477000" cy="95408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2800">
                <a:solidFill>
                  <a:schemeClr val="bg1"/>
                </a:solidFill>
              </a:rPr>
              <a:t>to immerse, sprinkle, or pour water on in the Christian rite of baptism:</a:t>
            </a:r>
          </a:p>
        </p:txBody>
      </p:sp>
      <p:pic>
        <p:nvPicPr>
          <p:cNvPr id="59398" name="Picture 8" descr="http://www.logos.com/product/5682/thayers-greek-english-lexicon-of-the-new-testa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4191000"/>
            <a:ext cx="16097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TextBox 6"/>
          <p:cNvSpPr txBox="1">
            <a:spLocks noChangeArrowheads="1"/>
          </p:cNvSpPr>
          <p:nvPr/>
        </p:nvSpPr>
        <p:spPr bwMode="auto">
          <a:xfrm>
            <a:off x="2286000" y="4495800"/>
            <a:ext cx="6248400" cy="584200"/>
          </a:xfrm>
          <a:prstGeom prst="rect">
            <a:avLst/>
          </a:prstGeom>
          <a:noFill/>
          <a:ln w="9525">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a:solidFill>
                  <a:schemeClr val="bg1"/>
                </a:solidFill>
              </a:rPr>
              <a:t>To immerse, submerge</a:t>
            </a:r>
          </a:p>
        </p:txBody>
      </p:sp>
      <p:sp>
        <p:nvSpPr>
          <p:cNvPr id="8" name="Rectangle 7"/>
          <p:cNvSpPr/>
          <p:nvPr/>
        </p:nvSpPr>
        <p:spPr>
          <a:xfrm>
            <a:off x="3393078" y="1228130"/>
            <a:ext cx="2411237"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dirty="0">
                <a:ln/>
                <a:solidFill>
                  <a:srgbClr val="00FFFF"/>
                </a:solidFill>
                <a:effectLst>
                  <a:glow rad="228600">
                    <a:schemeClr val="accent3">
                      <a:satMod val="175000"/>
                      <a:alpha val="40000"/>
                    </a:schemeClr>
                  </a:glow>
                </a:effectLst>
                <a:latin typeface="Arial" pitchFamily="34" charset="0"/>
              </a:rPr>
              <a:t>Baptism</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219200" y="762000"/>
            <a:ext cx="6400800" cy="830263"/>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sz="4800">
                <a:latin typeface="Arial" charset="0"/>
              </a:rPr>
              <a:t>Church -  </a:t>
            </a:r>
            <a:r>
              <a:rPr lang="en-US" altLang="en-US" sz="4800">
                <a:solidFill>
                  <a:srgbClr val="FFFF00"/>
                </a:solidFill>
                <a:latin typeface="Arial" charset="0"/>
              </a:rPr>
              <a:t>Matt. 16:18</a:t>
            </a:r>
          </a:p>
        </p:txBody>
      </p:sp>
      <p:sp>
        <p:nvSpPr>
          <p:cNvPr id="60419" name="Text Box 3"/>
          <p:cNvSpPr txBox="1">
            <a:spLocks noChangeArrowheads="1"/>
          </p:cNvSpPr>
          <p:nvPr/>
        </p:nvSpPr>
        <p:spPr bwMode="auto">
          <a:xfrm>
            <a:off x="1143000" y="1981200"/>
            <a:ext cx="69342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sz="4400" u="sng">
                <a:latin typeface="Arial" charset="0"/>
              </a:rPr>
              <a:t>Ekklesia</a:t>
            </a:r>
          </a:p>
          <a:p>
            <a:pPr eaLnBrk="1" hangingPunct="1">
              <a:spcBef>
                <a:spcPct val="50000"/>
              </a:spcBef>
              <a:buSzTx/>
              <a:buFontTx/>
              <a:buNone/>
            </a:pPr>
            <a:r>
              <a:rPr lang="en-US" altLang="en-US" sz="4400">
                <a:latin typeface="Arial" charset="0"/>
              </a:rPr>
              <a:t>	# 1537   -   Out</a:t>
            </a:r>
          </a:p>
          <a:p>
            <a:pPr eaLnBrk="1" hangingPunct="1">
              <a:spcBef>
                <a:spcPct val="50000"/>
              </a:spcBef>
              <a:buSzTx/>
              <a:buFontTx/>
              <a:buNone/>
            </a:pPr>
            <a:r>
              <a:rPr lang="en-US" altLang="en-US" sz="4400">
                <a:latin typeface="Arial" charset="0"/>
              </a:rPr>
              <a:t>	# 2564   -   Call</a:t>
            </a:r>
          </a:p>
        </p:txBody>
      </p:sp>
      <p:sp>
        <p:nvSpPr>
          <p:cNvPr id="60420" name="Oval 4"/>
          <p:cNvSpPr>
            <a:spLocks noChangeArrowheads="1"/>
          </p:cNvSpPr>
          <p:nvPr/>
        </p:nvSpPr>
        <p:spPr bwMode="auto">
          <a:xfrm>
            <a:off x="838200" y="5181600"/>
            <a:ext cx="7696200" cy="1219200"/>
          </a:xfrm>
          <a:prstGeom prst="ellipse">
            <a:avLst/>
          </a:prstGeom>
          <a:solidFill>
            <a:schemeClr val="accent1"/>
          </a:solidFill>
          <a:ln w="57150" cmpd="thickThin">
            <a:solidFill>
              <a:schemeClr val="tx1"/>
            </a:solidFill>
            <a:round/>
            <a:headEnd/>
            <a:tailEnd/>
          </a:ln>
        </p:spPr>
        <p:txBody>
          <a:bodyPr wrap="none" anchor="ct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eaLnBrk="1" hangingPunct="1">
              <a:spcBef>
                <a:spcPct val="0"/>
              </a:spcBef>
              <a:buSzTx/>
              <a:buFontTx/>
              <a:buNone/>
            </a:pPr>
            <a:r>
              <a:rPr lang="en-US" altLang="en-US" sz="4400">
                <a:solidFill>
                  <a:schemeClr val="bg1"/>
                </a:solidFill>
                <a:latin typeface="Arial" charset="0"/>
              </a:rPr>
              <a:t>The Called Out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219200" y="762000"/>
            <a:ext cx="640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eaLnBrk="1" hangingPunct="1">
              <a:spcBef>
                <a:spcPct val="50000"/>
              </a:spcBef>
              <a:buSzTx/>
              <a:buFontTx/>
              <a:buNone/>
            </a:pPr>
            <a:r>
              <a:rPr lang="en-US" altLang="en-US" sz="5400">
                <a:solidFill>
                  <a:srgbClr val="00FFFF"/>
                </a:solidFill>
                <a:latin typeface="Arial" charset="0"/>
              </a:rPr>
              <a:t>Bishop</a:t>
            </a:r>
          </a:p>
        </p:txBody>
      </p:sp>
      <p:sp>
        <p:nvSpPr>
          <p:cNvPr id="61443" name="Text Box 3"/>
          <p:cNvSpPr txBox="1">
            <a:spLocks noChangeArrowheads="1"/>
          </p:cNvSpPr>
          <p:nvPr/>
        </p:nvSpPr>
        <p:spPr bwMode="auto">
          <a:xfrm>
            <a:off x="838200" y="1981200"/>
            <a:ext cx="8305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sz="4400" u="sng">
                <a:latin typeface="Arial" charset="0"/>
              </a:rPr>
              <a:t>Episkopos</a:t>
            </a:r>
          </a:p>
          <a:p>
            <a:pPr eaLnBrk="1" hangingPunct="1">
              <a:spcBef>
                <a:spcPct val="50000"/>
              </a:spcBef>
              <a:buSzTx/>
              <a:buFontTx/>
              <a:buNone/>
            </a:pPr>
            <a:r>
              <a:rPr lang="en-US" altLang="en-US" sz="4400">
                <a:latin typeface="Arial" charset="0"/>
              </a:rPr>
              <a:t>	Epi  = upon</a:t>
            </a:r>
          </a:p>
          <a:p>
            <a:pPr eaLnBrk="1" hangingPunct="1">
              <a:spcBef>
                <a:spcPct val="50000"/>
              </a:spcBef>
              <a:buSzTx/>
              <a:buFontTx/>
              <a:buNone/>
            </a:pPr>
            <a:r>
              <a:rPr lang="en-US" altLang="en-US" sz="4400">
                <a:latin typeface="Arial" charset="0"/>
              </a:rPr>
              <a:t>	Skopos = to look or watch</a:t>
            </a:r>
          </a:p>
        </p:txBody>
      </p:sp>
      <p:sp>
        <p:nvSpPr>
          <p:cNvPr id="61444" name="Oval 4"/>
          <p:cNvSpPr>
            <a:spLocks noChangeArrowheads="1"/>
          </p:cNvSpPr>
          <p:nvPr/>
        </p:nvSpPr>
        <p:spPr bwMode="auto">
          <a:xfrm>
            <a:off x="838200" y="5181600"/>
            <a:ext cx="7696200" cy="1219200"/>
          </a:xfrm>
          <a:prstGeom prst="ellipse">
            <a:avLst/>
          </a:prstGeom>
          <a:solidFill>
            <a:schemeClr val="accent1"/>
          </a:solidFill>
          <a:ln w="57150" cmpd="thickThin">
            <a:solidFill>
              <a:schemeClr val="tx1"/>
            </a:solidFill>
            <a:round/>
            <a:headEnd/>
            <a:tailEnd/>
          </a:ln>
        </p:spPr>
        <p:txBody>
          <a:bodyPr wrap="none" anchor="ct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eaLnBrk="1" hangingPunct="1">
              <a:spcBef>
                <a:spcPct val="0"/>
              </a:spcBef>
              <a:buSzTx/>
              <a:buFontTx/>
              <a:buNone/>
            </a:pPr>
            <a:r>
              <a:rPr lang="en-US" altLang="en-US" sz="4400">
                <a:solidFill>
                  <a:schemeClr val="bg1"/>
                </a:solidFill>
                <a:latin typeface="Arial" charset="0"/>
              </a:rPr>
              <a:t>Oversee </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819400" y="531813"/>
            <a:ext cx="2514600" cy="1016000"/>
          </a:xfrm>
          <a:prstGeom prst="rect">
            <a:avLst/>
          </a:prstGeom>
          <a:noFill/>
          <a:ln w="57150" cmpd="thickThin">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sz="6000">
                <a:latin typeface="Arial" charset="0"/>
              </a:rPr>
              <a:t>World </a:t>
            </a:r>
          </a:p>
        </p:txBody>
      </p:sp>
      <p:sp>
        <p:nvSpPr>
          <p:cNvPr id="62467" name="Oval 4"/>
          <p:cNvSpPr>
            <a:spLocks noChangeArrowheads="1"/>
          </p:cNvSpPr>
          <p:nvPr/>
        </p:nvSpPr>
        <p:spPr bwMode="auto">
          <a:xfrm>
            <a:off x="5943600" y="1828800"/>
            <a:ext cx="2667000" cy="1143000"/>
          </a:xfrm>
          <a:prstGeom prst="ellipse">
            <a:avLst/>
          </a:prstGeom>
          <a:solidFill>
            <a:schemeClr val="accent1"/>
          </a:solidFill>
          <a:ln w="57150" cmpd="thickThin">
            <a:solidFill>
              <a:schemeClr val="hlink"/>
            </a:solidFill>
            <a:round/>
            <a:headEnd/>
            <a:tailEnd/>
          </a:ln>
        </p:spPr>
        <p:txBody>
          <a:bodyPr wrap="none" anchor="ct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eaLnBrk="1" hangingPunct="1">
              <a:spcBef>
                <a:spcPct val="0"/>
              </a:spcBef>
              <a:buSzTx/>
              <a:buFontTx/>
              <a:buNone/>
            </a:pPr>
            <a:r>
              <a:rPr lang="en-US" altLang="en-US" sz="4400">
                <a:latin typeface="Arial" charset="0"/>
              </a:rPr>
              <a:t>1. Earth</a:t>
            </a:r>
          </a:p>
        </p:txBody>
      </p:sp>
      <p:sp>
        <p:nvSpPr>
          <p:cNvPr id="62468" name="Oval 5"/>
          <p:cNvSpPr>
            <a:spLocks noChangeArrowheads="1"/>
          </p:cNvSpPr>
          <p:nvPr/>
        </p:nvSpPr>
        <p:spPr bwMode="auto">
          <a:xfrm>
            <a:off x="5943600" y="3200400"/>
            <a:ext cx="2667000" cy="1143000"/>
          </a:xfrm>
          <a:prstGeom prst="ellipse">
            <a:avLst/>
          </a:prstGeom>
          <a:solidFill>
            <a:schemeClr val="accent1"/>
          </a:solidFill>
          <a:ln w="57150" cmpd="thickThin">
            <a:solidFill>
              <a:schemeClr val="hlink"/>
            </a:solidFill>
            <a:round/>
            <a:headEnd/>
            <a:tailEnd/>
          </a:ln>
        </p:spPr>
        <p:txBody>
          <a:bodyPr wrap="none" anchor="ct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eaLnBrk="1" hangingPunct="1">
              <a:spcBef>
                <a:spcPct val="0"/>
              </a:spcBef>
              <a:buSzTx/>
              <a:buFontTx/>
              <a:buNone/>
            </a:pPr>
            <a:r>
              <a:rPr lang="en-US" altLang="en-US" sz="4400">
                <a:latin typeface="Arial" charset="0"/>
              </a:rPr>
              <a:t>2. People</a:t>
            </a:r>
          </a:p>
        </p:txBody>
      </p:sp>
      <p:sp>
        <p:nvSpPr>
          <p:cNvPr id="62469" name="Oval 6"/>
          <p:cNvSpPr>
            <a:spLocks noChangeArrowheads="1"/>
          </p:cNvSpPr>
          <p:nvPr/>
        </p:nvSpPr>
        <p:spPr bwMode="auto">
          <a:xfrm>
            <a:off x="5943600" y="4572000"/>
            <a:ext cx="2667000" cy="1143000"/>
          </a:xfrm>
          <a:prstGeom prst="ellipse">
            <a:avLst/>
          </a:prstGeom>
          <a:solidFill>
            <a:schemeClr val="accent1"/>
          </a:solidFill>
          <a:ln w="57150" cmpd="thickThin">
            <a:solidFill>
              <a:schemeClr val="hlink"/>
            </a:solidFill>
            <a:round/>
            <a:headEnd/>
            <a:tailEnd/>
          </a:ln>
        </p:spPr>
        <p:txBody>
          <a:bodyPr wrap="none" anchor="ct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eaLnBrk="1" hangingPunct="1">
              <a:spcBef>
                <a:spcPct val="0"/>
              </a:spcBef>
              <a:buSzTx/>
              <a:buFontTx/>
              <a:buNone/>
            </a:pPr>
            <a:r>
              <a:rPr lang="en-US" altLang="en-US" sz="4400">
                <a:latin typeface="Arial" charset="0"/>
              </a:rPr>
              <a:t>3. Sin</a:t>
            </a:r>
          </a:p>
        </p:txBody>
      </p:sp>
      <p:sp>
        <p:nvSpPr>
          <p:cNvPr id="62470" name="Text Box 8"/>
          <p:cNvSpPr txBox="1">
            <a:spLocks noChangeArrowheads="1"/>
          </p:cNvSpPr>
          <p:nvPr/>
        </p:nvSpPr>
        <p:spPr bwMode="auto">
          <a:xfrm>
            <a:off x="457200" y="2209800"/>
            <a:ext cx="47244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sz="4400">
                <a:latin typeface="Arial" charset="0"/>
              </a:rPr>
              <a:t>John 17:24</a:t>
            </a:r>
          </a:p>
          <a:p>
            <a:pPr eaLnBrk="1" hangingPunct="1">
              <a:spcBef>
                <a:spcPct val="50000"/>
              </a:spcBef>
              <a:buSzTx/>
              <a:buFontTx/>
              <a:buNone/>
            </a:pPr>
            <a:r>
              <a:rPr lang="en-US" altLang="en-US" sz="4400">
                <a:latin typeface="Arial" charset="0"/>
              </a:rPr>
              <a:t>1 John 2:15-16</a:t>
            </a:r>
          </a:p>
          <a:p>
            <a:pPr eaLnBrk="1" hangingPunct="1">
              <a:spcBef>
                <a:spcPct val="50000"/>
              </a:spcBef>
              <a:buSzTx/>
              <a:buFontTx/>
              <a:buNone/>
            </a:pPr>
            <a:r>
              <a:rPr lang="en-US" altLang="en-US" sz="4400">
                <a:latin typeface="Arial" charset="0"/>
              </a:rPr>
              <a:t>John 3:16</a:t>
            </a:r>
          </a:p>
        </p:txBody>
      </p:sp>
      <p:sp>
        <p:nvSpPr>
          <p:cNvPr id="62471" name="Line 9"/>
          <p:cNvSpPr>
            <a:spLocks noChangeShapeType="1"/>
          </p:cNvSpPr>
          <p:nvPr/>
        </p:nvSpPr>
        <p:spPr bwMode="auto">
          <a:xfrm>
            <a:off x="3429000" y="2514600"/>
            <a:ext cx="2590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2" name="Line 10"/>
          <p:cNvSpPr>
            <a:spLocks noChangeShapeType="1"/>
          </p:cNvSpPr>
          <p:nvPr/>
        </p:nvSpPr>
        <p:spPr bwMode="auto">
          <a:xfrm flipV="1">
            <a:off x="3124200" y="3886200"/>
            <a:ext cx="2895600" cy="838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3" name="Line 11"/>
          <p:cNvSpPr>
            <a:spLocks noChangeShapeType="1"/>
          </p:cNvSpPr>
          <p:nvPr/>
        </p:nvSpPr>
        <p:spPr bwMode="auto">
          <a:xfrm>
            <a:off x="4419600" y="3657600"/>
            <a:ext cx="1981200" cy="10668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819400" y="531813"/>
            <a:ext cx="2514600" cy="1016000"/>
          </a:xfrm>
          <a:prstGeom prst="rect">
            <a:avLst/>
          </a:prstGeom>
          <a:noFill/>
          <a:ln w="57150" cmpd="thickThin">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eaLnBrk="1" hangingPunct="1">
              <a:spcBef>
                <a:spcPct val="50000"/>
              </a:spcBef>
              <a:buSzTx/>
              <a:buFontTx/>
              <a:buNone/>
            </a:pPr>
            <a:r>
              <a:rPr lang="en-US" altLang="en-US" sz="6000">
                <a:latin typeface="Arial" charset="0"/>
              </a:rPr>
              <a:t>Light</a:t>
            </a:r>
          </a:p>
        </p:txBody>
      </p:sp>
      <p:sp>
        <p:nvSpPr>
          <p:cNvPr id="60422" name="Text Box 8"/>
          <p:cNvSpPr txBox="1">
            <a:spLocks noChangeArrowheads="1"/>
          </p:cNvSpPr>
          <p:nvPr/>
        </p:nvSpPr>
        <p:spPr bwMode="auto">
          <a:xfrm>
            <a:off x="0" y="1600200"/>
            <a:ext cx="91440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buFontTx/>
              <a:buNone/>
              <a:defRPr/>
            </a:pPr>
            <a:r>
              <a:rPr lang="en-US" altLang="en-US" dirty="0" smtClean="0"/>
              <a:t>1. Radiant energy that illuminates.</a:t>
            </a:r>
          </a:p>
          <a:p>
            <a:pPr marL="398463" indent="-398463">
              <a:buFontTx/>
              <a:buNone/>
              <a:defRPr/>
            </a:pPr>
            <a:r>
              <a:rPr lang="en-US" altLang="en-US" dirty="0" smtClean="0"/>
              <a:t>2. Used as the opposite of heavy or the shade of some color.</a:t>
            </a:r>
          </a:p>
          <a:p>
            <a:pPr>
              <a:buFontTx/>
              <a:buNone/>
              <a:defRPr/>
            </a:pPr>
            <a:r>
              <a:rPr lang="en-US" altLang="en-US" dirty="0" smtClean="0"/>
              <a:t>3. Metaphorically in reference to understanding.</a:t>
            </a:r>
          </a:p>
          <a:p>
            <a:pPr>
              <a:buFontTx/>
              <a:buNone/>
              <a:defRPr/>
            </a:pPr>
            <a:r>
              <a:rPr lang="en-US" altLang="en-US" dirty="0" smtClean="0"/>
              <a:t>4. Deem something unimportant.</a:t>
            </a:r>
          </a:p>
        </p:txBody>
      </p:sp>
      <p:sp>
        <p:nvSpPr>
          <p:cNvPr id="63492" name="Oval 6"/>
          <p:cNvSpPr>
            <a:spLocks noChangeArrowheads="1"/>
          </p:cNvSpPr>
          <p:nvPr/>
        </p:nvSpPr>
        <p:spPr bwMode="auto">
          <a:xfrm>
            <a:off x="609600" y="4724400"/>
            <a:ext cx="8229600" cy="1981200"/>
          </a:xfrm>
          <a:prstGeom prst="ellipse">
            <a:avLst/>
          </a:prstGeom>
          <a:solidFill>
            <a:srgbClr val="007456"/>
          </a:solidFill>
          <a:ln w="57150" cmpd="thickThin">
            <a:solidFill>
              <a:schemeClr val="hlink"/>
            </a:solidFill>
            <a:round/>
            <a:headEnd/>
            <a:tailEnd/>
          </a:ln>
        </p:spPr>
        <p:txBody>
          <a:bodyPr wrap="none" anchor="ct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buFontTx/>
              <a:buNone/>
            </a:pPr>
            <a:r>
              <a:rPr lang="en-US" altLang="en-US" sz="2800"/>
              <a:t>The Bible uses light in all of those ways </a:t>
            </a:r>
          </a:p>
          <a:p>
            <a:pPr>
              <a:buFontTx/>
              <a:buNone/>
            </a:pPr>
            <a:r>
              <a:rPr lang="en-US" altLang="en-US" sz="2800"/>
              <a:t>(Gen. 1:3; 2 Cor. 4:17; Lk. 2:32; Mt. 22:5)</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4514" name="WordArt 4"/>
          <p:cNvSpPr>
            <a:spLocks noChangeArrowheads="1" noChangeShapeType="1" noTextEdit="1"/>
          </p:cNvSpPr>
          <p:nvPr/>
        </p:nvSpPr>
        <p:spPr bwMode="auto">
          <a:xfrm>
            <a:off x="3352800" y="609600"/>
            <a:ext cx="28194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Hate</a:t>
            </a:r>
          </a:p>
        </p:txBody>
      </p:sp>
      <p:sp>
        <p:nvSpPr>
          <p:cNvPr id="71685" name="Text Box 5"/>
          <p:cNvSpPr txBox="1">
            <a:spLocks noChangeArrowheads="1"/>
          </p:cNvSpPr>
          <p:nvPr/>
        </p:nvSpPr>
        <p:spPr bwMode="auto">
          <a:xfrm>
            <a:off x="762000" y="1905000"/>
            <a:ext cx="76962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defRPr/>
            </a:pPr>
            <a:r>
              <a:rPr lang="en-US" altLang="en-US" sz="4400" dirty="0" smtClean="0">
                <a:solidFill>
                  <a:srgbClr val="FFFF00"/>
                </a:solidFill>
                <a:latin typeface="Arial" charset="0"/>
              </a:rPr>
              <a:t>Lk. 14:26</a:t>
            </a:r>
          </a:p>
          <a:p>
            <a:pPr marL="571500" indent="-571500" eaLnBrk="1" hangingPunct="1">
              <a:spcBef>
                <a:spcPct val="50000"/>
              </a:spcBef>
              <a:buSzTx/>
              <a:buFont typeface="Wingdings" panose="05000000000000000000" pitchFamily="2" charset="2"/>
              <a:buChar char="Ø"/>
              <a:defRPr/>
            </a:pPr>
            <a:r>
              <a:rPr lang="en-US" altLang="en-US" sz="4400" dirty="0" smtClean="0">
                <a:latin typeface="Arial" charset="0"/>
              </a:rPr>
              <a:t>	</a:t>
            </a:r>
            <a:r>
              <a:rPr lang="en-US" altLang="en-US" sz="3600" dirty="0" smtClean="0">
                <a:latin typeface="Arial" charset="0"/>
              </a:rPr>
              <a:t>“hate not his father”</a:t>
            </a:r>
          </a:p>
          <a:p>
            <a:pPr marL="571500" indent="-571500" eaLnBrk="1" hangingPunct="1">
              <a:spcBef>
                <a:spcPct val="50000"/>
              </a:spcBef>
              <a:buSzTx/>
              <a:buFont typeface="Wingdings" panose="05000000000000000000" pitchFamily="2" charset="2"/>
              <a:buChar char="Ø"/>
              <a:defRPr/>
            </a:pPr>
            <a:r>
              <a:rPr lang="en-US" altLang="en-US" sz="3600" dirty="0" smtClean="0">
                <a:latin typeface="Arial" charset="0"/>
              </a:rPr>
              <a:t>	Love Less</a:t>
            </a:r>
          </a:p>
          <a:p>
            <a:pPr marL="571500" indent="-571500" eaLnBrk="1" hangingPunct="1">
              <a:spcBef>
                <a:spcPct val="50000"/>
              </a:spcBef>
              <a:buSzTx/>
              <a:buFont typeface="Wingdings" panose="05000000000000000000" pitchFamily="2" charset="2"/>
              <a:buChar char="Ø"/>
              <a:defRPr/>
            </a:pPr>
            <a:r>
              <a:rPr lang="en-US" altLang="en-US" sz="3600" dirty="0" smtClean="0">
                <a:latin typeface="Arial" charset="0"/>
              </a:rPr>
              <a:t>	</a:t>
            </a:r>
            <a:r>
              <a:rPr lang="en-US" altLang="en-US" sz="3600" dirty="0" smtClean="0">
                <a:solidFill>
                  <a:srgbClr val="FFFF00"/>
                </a:solidFill>
                <a:latin typeface="Arial" charset="0"/>
              </a:rPr>
              <a:t>Matt. 10:37</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5538" name="WordArt 4"/>
          <p:cNvSpPr>
            <a:spLocks noChangeArrowheads="1" noChangeShapeType="1" noTextEdit="1"/>
          </p:cNvSpPr>
          <p:nvPr/>
        </p:nvSpPr>
        <p:spPr bwMode="auto">
          <a:xfrm>
            <a:off x="1981200" y="609600"/>
            <a:ext cx="4953000" cy="762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FFFF"/>
                </a:solidFill>
                <a:latin typeface="Arial Black"/>
              </a:rPr>
              <a:t>Words Change</a:t>
            </a:r>
          </a:p>
        </p:txBody>
      </p:sp>
      <p:sp>
        <p:nvSpPr>
          <p:cNvPr id="65539" name="Text Box 5"/>
          <p:cNvSpPr txBox="1">
            <a:spLocks noChangeArrowheads="1"/>
          </p:cNvSpPr>
          <p:nvPr/>
        </p:nvSpPr>
        <p:spPr bwMode="auto">
          <a:xfrm>
            <a:off x="0" y="2286000"/>
            <a:ext cx="91440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1314450" indent="-57150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sz="4400">
                <a:latin typeface="Arial" charset="0"/>
              </a:rPr>
              <a:t>Conversation  =  Conduct</a:t>
            </a:r>
          </a:p>
          <a:p>
            <a:pPr lvl="1" eaLnBrk="1" hangingPunct="1">
              <a:spcBef>
                <a:spcPct val="50000"/>
              </a:spcBef>
              <a:buSzTx/>
              <a:buFont typeface="Wingdings" pitchFamily="2" charset="2"/>
              <a:buChar char="Ø"/>
            </a:pPr>
            <a:r>
              <a:rPr lang="en-US" altLang="en-US" sz="3600">
                <a:latin typeface="Arial" charset="0"/>
              </a:rPr>
              <a:t> </a:t>
            </a:r>
            <a:r>
              <a:rPr lang="en-US" altLang="en-US" sz="3600">
                <a:solidFill>
                  <a:srgbClr val="FFFF00"/>
                </a:solidFill>
                <a:latin typeface="Arial" charset="0"/>
              </a:rPr>
              <a:t>Ex. 28:42  </a:t>
            </a:r>
            <a:r>
              <a:rPr lang="en-US" altLang="en-US" sz="3600">
                <a:latin typeface="Arial" charset="0"/>
              </a:rPr>
              <a:t>Breeches - Trousers</a:t>
            </a:r>
          </a:p>
          <a:p>
            <a:pPr lvl="1" eaLnBrk="1" hangingPunct="1">
              <a:spcBef>
                <a:spcPct val="50000"/>
              </a:spcBef>
              <a:buSzTx/>
              <a:buFont typeface="Wingdings" pitchFamily="2" charset="2"/>
              <a:buChar char="Ø"/>
            </a:pPr>
            <a:r>
              <a:rPr lang="en-US" altLang="en-US" sz="3600">
                <a:latin typeface="Arial" charset="0"/>
              </a:rPr>
              <a:t> </a:t>
            </a:r>
            <a:r>
              <a:rPr lang="en-US" altLang="en-US" sz="3600">
                <a:solidFill>
                  <a:srgbClr val="FFFF00"/>
                </a:solidFill>
                <a:latin typeface="Arial" charset="0"/>
              </a:rPr>
              <a:t>Matt. 1:18  </a:t>
            </a:r>
            <a:r>
              <a:rPr lang="en-US" altLang="en-US" sz="3600">
                <a:latin typeface="Arial" charset="0"/>
              </a:rPr>
              <a:t>Espoused - Engaged</a:t>
            </a:r>
          </a:p>
          <a:p>
            <a:pPr lvl="1" eaLnBrk="1" hangingPunct="1">
              <a:spcBef>
                <a:spcPct val="50000"/>
              </a:spcBef>
              <a:buSzTx/>
              <a:buFont typeface="Wingdings" pitchFamily="2" charset="2"/>
              <a:buChar char="Ø"/>
            </a:pPr>
            <a:r>
              <a:rPr lang="en-US" altLang="en-US" sz="3600">
                <a:latin typeface="Arial" charset="0"/>
              </a:rPr>
              <a:t> </a:t>
            </a:r>
            <a:r>
              <a:rPr lang="en-US" altLang="en-US" sz="3600">
                <a:solidFill>
                  <a:srgbClr val="FFFF00"/>
                </a:solidFill>
                <a:latin typeface="Arial" charset="0"/>
              </a:rPr>
              <a:t>1 Tim. 2:12  </a:t>
            </a:r>
            <a:r>
              <a:rPr lang="en-US" altLang="en-US" sz="3600">
                <a:latin typeface="Arial" charset="0"/>
              </a:rPr>
              <a:t>Suffer – Do not permit</a:t>
            </a:r>
          </a:p>
        </p:txBody>
      </p:sp>
      <p:sp>
        <p:nvSpPr>
          <p:cNvPr id="65540" name="Rectangle 1"/>
          <p:cNvSpPr>
            <a:spLocks noChangeArrowheads="1"/>
          </p:cNvSpPr>
          <p:nvPr/>
        </p:nvSpPr>
        <p:spPr bwMode="auto">
          <a:xfrm>
            <a:off x="990600" y="1512888"/>
            <a:ext cx="269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sz="4400">
                <a:solidFill>
                  <a:srgbClr val="FFFF00"/>
                </a:solidFill>
                <a:latin typeface="Arial" charset="0"/>
              </a:rPr>
              <a:t>Heb. 13:5</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1323975" y="228600"/>
            <a:ext cx="6705600" cy="990600"/>
          </a:xfrm>
          <a:prstGeom prst="rect">
            <a:avLst/>
          </a:prstGeom>
          <a:noFill/>
          <a:ln w="9525">
            <a:noFill/>
            <a:miter lim="800000"/>
            <a:headEnd/>
            <a:tailEnd/>
          </a:ln>
          <a:effectLst/>
        </p:spPr>
        <p:txBody>
          <a:bodyPr wrap="none" anchor="ctr"/>
          <a:lstStyle/>
          <a:p>
            <a:pPr algn="ctr">
              <a:defRPr/>
            </a:pPr>
            <a:r>
              <a:rPr lang="en-US" sz="4800" dirty="0">
                <a:solidFill>
                  <a:srgbClr val="00FFFF"/>
                </a:solidFill>
                <a:effectLst>
                  <a:outerShdw blurRad="38100" dist="38100" dir="2700000" algn="tl">
                    <a:srgbClr val="000000"/>
                  </a:outerShdw>
                </a:effectLst>
                <a:latin typeface="Arial Black" pitchFamily="34" charset="0"/>
              </a:rPr>
              <a:t>Figures of Speech</a:t>
            </a:r>
          </a:p>
        </p:txBody>
      </p:sp>
      <p:sp>
        <p:nvSpPr>
          <p:cNvPr id="66563" name="Text Box 3"/>
          <p:cNvSpPr txBox="1">
            <a:spLocks noChangeArrowheads="1"/>
          </p:cNvSpPr>
          <p:nvPr/>
        </p:nvSpPr>
        <p:spPr bwMode="auto">
          <a:xfrm>
            <a:off x="304800" y="17526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sz="3600">
                <a:latin typeface="Arial" charset="0"/>
              </a:rPr>
              <a:t>Literal              and               Figurative</a:t>
            </a:r>
          </a:p>
        </p:txBody>
      </p:sp>
      <p:sp>
        <p:nvSpPr>
          <p:cNvPr id="66564" name="Text Box 4"/>
          <p:cNvSpPr txBox="1">
            <a:spLocks noChangeArrowheads="1"/>
          </p:cNvSpPr>
          <p:nvPr/>
        </p:nvSpPr>
        <p:spPr bwMode="auto">
          <a:xfrm>
            <a:off x="457200" y="3124200"/>
            <a:ext cx="3276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a:latin typeface="Arial" charset="0"/>
              </a:rPr>
              <a:t>Genesis  </a:t>
            </a:r>
          </a:p>
          <a:p>
            <a:pPr eaLnBrk="1" hangingPunct="1">
              <a:spcBef>
                <a:spcPct val="50000"/>
              </a:spcBef>
              <a:buSzTx/>
              <a:buFontTx/>
              <a:buNone/>
            </a:pPr>
            <a:r>
              <a:rPr lang="en-US" altLang="en-US">
                <a:latin typeface="Arial" charset="0"/>
              </a:rPr>
              <a:t>Acts</a:t>
            </a:r>
          </a:p>
          <a:p>
            <a:pPr eaLnBrk="1" hangingPunct="1">
              <a:spcBef>
                <a:spcPct val="50000"/>
              </a:spcBef>
              <a:buSzTx/>
              <a:buFontTx/>
              <a:buNone/>
            </a:pPr>
            <a:r>
              <a:rPr lang="en-US" altLang="en-US">
                <a:latin typeface="Arial" charset="0"/>
              </a:rPr>
              <a:t>Sheep</a:t>
            </a:r>
          </a:p>
        </p:txBody>
      </p:sp>
      <p:sp>
        <p:nvSpPr>
          <p:cNvPr id="66565" name="Text Box 4"/>
          <p:cNvSpPr txBox="1">
            <a:spLocks noChangeArrowheads="1"/>
          </p:cNvSpPr>
          <p:nvPr/>
        </p:nvSpPr>
        <p:spPr bwMode="auto">
          <a:xfrm>
            <a:off x="5867400" y="2933700"/>
            <a:ext cx="32766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a:latin typeface="Arial" charset="0"/>
              </a:rPr>
              <a:t>Different</a:t>
            </a:r>
          </a:p>
          <a:p>
            <a:pPr eaLnBrk="1" hangingPunct="1">
              <a:spcBef>
                <a:spcPct val="50000"/>
              </a:spcBef>
              <a:buSzTx/>
              <a:buFontTx/>
              <a:buNone/>
            </a:pPr>
            <a:r>
              <a:rPr lang="en-US" altLang="en-US">
                <a:latin typeface="Arial" charset="0"/>
              </a:rPr>
              <a:t>Sheep - Jn.1:29</a:t>
            </a:r>
          </a:p>
          <a:p>
            <a:pPr eaLnBrk="1" hangingPunct="1">
              <a:spcBef>
                <a:spcPct val="50000"/>
              </a:spcBef>
              <a:buSzTx/>
              <a:buFontTx/>
              <a:buNone/>
            </a:pPr>
            <a:r>
              <a:rPr lang="en-US" altLang="en-US">
                <a:latin typeface="Arial" charset="0"/>
              </a:rPr>
              <a:t>Lord’s Supper</a:t>
            </a:r>
          </a:p>
          <a:p>
            <a:pPr eaLnBrk="1" hangingPunct="1">
              <a:spcBef>
                <a:spcPct val="50000"/>
              </a:spcBef>
              <a:buSzTx/>
              <a:buFontTx/>
              <a:buNone/>
            </a:pPr>
            <a:r>
              <a:rPr lang="en-US" altLang="en-US">
                <a:latin typeface="Arial" charset="0"/>
              </a:rPr>
              <a:t>Lk.13:32  “fox”</a:t>
            </a:r>
          </a:p>
        </p:txBody>
      </p:sp>
      <p:pic>
        <p:nvPicPr>
          <p:cNvPr id="66566" name="Picture 9" descr="http://www.outlawmeats.com/gifs/shee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91000"/>
            <a:ext cx="14192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13" descr="http://tuxpaint.org/stamps/stamps/animals/mammals/dogs/fo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876800"/>
            <a:ext cx="1905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1323975" y="228600"/>
            <a:ext cx="6705600" cy="990600"/>
          </a:xfrm>
          <a:prstGeom prst="rect">
            <a:avLst/>
          </a:prstGeom>
          <a:noFill/>
          <a:ln w="9525">
            <a:noFill/>
            <a:miter lim="800000"/>
            <a:headEnd/>
            <a:tailEnd/>
          </a:ln>
          <a:effectLst/>
        </p:spPr>
        <p:txBody>
          <a:bodyPr wrap="none" anchor="ctr"/>
          <a:lstStyle/>
          <a:p>
            <a:pPr algn="ctr">
              <a:defRPr/>
            </a:pPr>
            <a:r>
              <a:rPr lang="en-US" sz="4800" dirty="0">
                <a:solidFill>
                  <a:srgbClr val="00FFFF"/>
                </a:solidFill>
                <a:effectLst>
                  <a:outerShdw blurRad="38100" dist="38100" dir="2700000" algn="tl">
                    <a:srgbClr val="000000"/>
                  </a:outerShdw>
                </a:effectLst>
                <a:latin typeface="Arial Black" pitchFamily="34" charset="0"/>
              </a:rPr>
              <a:t>Figures of Speech</a:t>
            </a:r>
          </a:p>
        </p:txBody>
      </p:sp>
      <p:sp>
        <p:nvSpPr>
          <p:cNvPr id="67587" name="Text Box 3"/>
          <p:cNvSpPr txBox="1">
            <a:spLocks noChangeArrowheads="1"/>
          </p:cNvSpPr>
          <p:nvPr/>
        </p:nvSpPr>
        <p:spPr bwMode="auto">
          <a:xfrm>
            <a:off x="2438400" y="1371600"/>
            <a:ext cx="5029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sz="2800">
                <a:latin typeface="Arial" charset="0"/>
              </a:rPr>
              <a:t>“You scared me to death”</a:t>
            </a:r>
          </a:p>
          <a:p>
            <a:pPr eaLnBrk="1" hangingPunct="1">
              <a:spcBef>
                <a:spcPct val="50000"/>
              </a:spcBef>
              <a:buSzTx/>
              <a:buFontTx/>
              <a:buNone/>
            </a:pPr>
            <a:r>
              <a:rPr lang="en-US" altLang="en-US" sz="2800">
                <a:latin typeface="Arial" charset="0"/>
              </a:rPr>
              <a:t>“He has tons of money”</a:t>
            </a:r>
          </a:p>
          <a:p>
            <a:pPr eaLnBrk="1" hangingPunct="1">
              <a:spcBef>
                <a:spcPct val="50000"/>
              </a:spcBef>
              <a:buSzTx/>
              <a:buFontTx/>
              <a:buNone/>
            </a:pPr>
            <a:r>
              <a:rPr lang="en-US" altLang="en-US" sz="2800">
                <a:latin typeface="Arial" charset="0"/>
              </a:rPr>
              <a:t>“I am starved to death”</a:t>
            </a:r>
          </a:p>
          <a:p>
            <a:pPr eaLnBrk="1" hangingPunct="1">
              <a:spcBef>
                <a:spcPct val="50000"/>
              </a:spcBef>
              <a:buSzTx/>
              <a:buFontTx/>
              <a:buNone/>
            </a:pPr>
            <a:r>
              <a:rPr lang="en-US" altLang="en-US" sz="2800">
                <a:latin typeface="Arial" charset="0"/>
              </a:rPr>
              <a:t>“Dog Kicked the bucket”</a:t>
            </a:r>
          </a:p>
        </p:txBody>
      </p:sp>
      <p:sp>
        <p:nvSpPr>
          <p:cNvPr id="67588" name="Text Box 4"/>
          <p:cNvSpPr txBox="1">
            <a:spLocks noChangeArrowheads="1"/>
          </p:cNvSpPr>
          <p:nvPr/>
        </p:nvSpPr>
        <p:spPr bwMode="auto">
          <a:xfrm>
            <a:off x="76200" y="4114800"/>
            <a:ext cx="90678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sz="4000" b="0">
                <a:latin typeface="Arial" charset="0"/>
              </a:rPr>
              <a:t>“</a:t>
            </a:r>
            <a:r>
              <a:rPr lang="en-US" altLang="en-US" b="0">
                <a:latin typeface="Arial" charset="0"/>
              </a:rPr>
              <a:t>Salt of the earth” </a:t>
            </a:r>
            <a:r>
              <a:rPr lang="en-US" altLang="en-US" b="0">
                <a:solidFill>
                  <a:srgbClr val="FFFF00"/>
                </a:solidFill>
                <a:latin typeface="Arial" charset="0"/>
              </a:rPr>
              <a:t>Matt. 5:13</a:t>
            </a:r>
          </a:p>
          <a:p>
            <a:pPr eaLnBrk="1" hangingPunct="1">
              <a:spcBef>
                <a:spcPct val="50000"/>
              </a:spcBef>
              <a:buSzTx/>
              <a:buFontTx/>
              <a:buNone/>
            </a:pPr>
            <a:r>
              <a:rPr lang="en-US" altLang="en-US" b="0">
                <a:latin typeface="Arial" charset="0"/>
              </a:rPr>
              <a:t>“Tree planted by rivers of water”  </a:t>
            </a:r>
            <a:r>
              <a:rPr lang="en-US" altLang="en-US" b="0">
                <a:solidFill>
                  <a:srgbClr val="FFFF00"/>
                </a:solidFill>
                <a:latin typeface="Arial" charset="0"/>
              </a:rPr>
              <a:t>Ps. 119:103</a:t>
            </a:r>
          </a:p>
          <a:p>
            <a:pPr eaLnBrk="1" hangingPunct="1">
              <a:spcBef>
                <a:spcPct val="50000"/>
              </a:spcBef>
              <a:buSzTx/>
              <a:buFontTx/>
              <a:buNone/>
            </a:pPr>
            <a:r>
              <a:rPr lang="en-US" altLang="en-US" b="0">
                <a:latin typeface="Arial" charset="0"/>
              </a:rPr>
              <a:t>“The tongue is a fire” </a:t>
            </a:r>
            <a:r>
              <a:rPr lang="en-US" altLang="en-US" b="0">
                <a:solidFill>
                  <a:srgbClr val="FFFF00"/>
                </a:solidFill>
                <a:latin typeface="Arial" charset="0"/>
              </a:rPr>
              <a:t>Jas. 3:6</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838200" y="2743200"/>
            <a:ext cx="7772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a:solidFill>
                  <a:srgbClr val="FFFF00"/>
                </a:solidFill>
                <a:latin typeface="Arial" charset="0"/>
              </a:rPr>
              <a:t>Matt. 13:24-30  </a:t>
            </a:r>
            <a:r>
              <a:rPr lang="en-US" altLang="en-US" b="0">
                <a:latin typeface="Arial" charset="0"/>
              </a:rPr>
              <a:t>- Sower</a:t>
            </a:r>
          </a:p>
          <a:p>
            <a:pPr eaLnBrk="1" hangingPunct="1">
              <a:spcBef>
                <a:spcPct val="50000"/>
              </a:spcBef>
              <a:buSzTx/>
              <a:buFontTx/>
              <a:buNone/>
            </a:pPr>
            <a:r>
              <a:rPr lang="en-US" altLang="en-US" b="0">
                <a:latin typeface="Arial" charset="0"/>
              </a:rPr>
              <a:t>Parable  - parabole</a:t>
            </a:r>
          </a:p>
          <a:p>
            <a:pPr eaLnBrk="1" hangingPunct="1">
              <a:spcBef>
                <a:spcPct val="50000"/>
              </a:spcBef>
              <a:buSzTx/>
              <a:buFontTx/>
              <a:buNone/>
            </a:pPr>
            <a:r>
              <a:rPr lang="en-US" altLang="en-US" b="0">
                <a:latin typeface="Arial" charset="0"/>
              </a:rPr>
              <a:t>	Para = beside</a:t>
            </a:r>
          </a:p>
          <a:p>
            <a:pPr eaLnBrk="1" hangingPunct="1">
              <a:spcBef>
                <a:spcPct val="50000"/>
              </a:spcBef>
              <a:buSzTx/>
              <a:buFontTx/>
              <a:buNone/>
            </a:pPr>
            <a:r>
              <a:rPr lang="en-US" altLang="en-US" b="0">
                <a:latin typeface="Arial" charset="0"/>
              </a:rPr>
              <a:t>	Ballein = to throw</a:t>
            </a:r>
          </a:p>
          <a:p>
            <a:pPr eaLnBrk="1" hangingPunct="1">
              <a:spcBef>
                <a:spcPct val="50000"/>
              </a:spcBef>
              <a:buSzTx/>
              <a:buFontTx/>
              <a:buNone/>
            </a:pPr>
            <a:r>
              <a:rPr lang="en-US" altLang="en-US" b="0">
                <a:latin typeface="Arial" charset="0"/>
              </a:rPr>
              <a:t>To throw alongside  -  Compare</a:t>
            </a:r>
          </a:p>
        </p:txBody>
      </p:sp>
      <p:sp>
        <p:nvSpPr>
          <p:cNvPr id="4" name="Rectangle 2"/>
          <p:cNvSpPr>
            <a:spLocks noChangeArrowheads="1"/>
          </p:cNvSpPr>
          <p:nvPr/>
        </p:nvSpPr>
        <p:spPr bwMode="auto">
          <a:xfrm>
            <a:off x="1323975" y="228600"/>
            <a:ext cx="6705600" cy="990600"/>
          </a:xfrm>
          <a:prstGeom prst="rect">
            <a:avLst/>
          </a:prstGeom>
          <a:noFill/>
          <a:ln w="9525">
            <a:noFill/>
            <a:miter lim="800000"/>
            <a:headEnd/>
            <a:tailEnd/>
          </a:ln>
          <a:effectLst/>
        </p:spPr>
        <p:txBody>
          <a:bodyPr wrap="none" anchor="ctr"/>
          <a:lstStyle/>
          <a:p>
            <a:pPr algn="ctr">
              <a:defRPr/>
            </a:pPr>
            <a:r>
              <a:rPr lang="en-US" sz="4800" dirty="0">
                <a:solidFill>
                  <a:srgbClr val="00FFFF"/>
                </a:solidFill>
                <a:effectLst>
                  <a:outerShdw blurRad="38100" dist="38100" dir="2700000" algn="tl">
                    <a:srgbClr val="000000"/>
                  </a:outerShdw>
                </a:effectLst>
                <a:latin typeface="Arial Black" pitchFamily="34" charset="0"/>
              </a:rPr>
              <a:t>Figures of Speech</a:t>
            </a:r>
          </a:p>
        </p:txBody>
      </p:sp>
      <p:sp>
        <p:nvSpPr>
          <p:cNvPr id="2" name="Rectangle 1"/>
          <p:cNvSpPr/>
          <p:nvPr/>
        </p:nvSpPr>
        <p:spPr>
          <a:xfrm>
            <a:off x="3141299" y="1524000"/>
            <a:ext cx="3070071"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dirty="0">
                <a:ln w="11430"/>
                <a:solidFill>
                  <a:srgbClr val="FFFF00"/>
                </a:solidFill>
                <a:effectLst>
                  <a:glow rad="228600">
                    <a:schemeClr val="accent1">
                      <a:satMod val="175000"/>
                      <a:alpha val="40000"/>
                    </a:schemeClr>
                  </a:glow>
                  <a:outerShdw blurRad="50800" dist="39000" dir="5460000" algn="tl">
                    <a:srgbClr val="000000">
                      <a:alpha val="38000"/>
                    </a:srgbClr>
                  </a:outerShdw>
                </a:effectLst>
                <a:latin typeface="Arial" pitchFamily="34" charset="0"/>
              </a:rPr>
              <a:t>Parables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WordArt 8"/>
          <p:cNvSpPr>
            <a:spLocks noChangeArrowheads="1" noChangeShapeType="1" noTextEdit="1"/>
          </p:cNvSpPr>
          <p:nvPr/>
        </p:nvSpPr>
        <p:spPr bwMode="auto">
          <a:xfrm>
            <a:off x="2590800" y="304800"/>
            <a:ext cx="3200400" cy="990600"/>
          </a:xfrm>
          <a:prstGeom prst="rect">
            <a:avLst/>
          </a:prstGeom>
        </p:spPr>
        <p:txBody>
          <a:bodyPr wrap="none" fromWordArt="1">
            <a:prstTxWarp prst="textPlain">
              <a:avLst>
                <a:gd name="adj" fmla="val 50000"/>
              </a:avLst>
            </a:prstTxWarp>
          </a:bodyPr>
          <a:lstStyle/>
          <a:p>
            <a:pPr algn="ctr">
              <a:defRPr/>
            </a:pPr>
            <a:r>
              <a:rPr lang="en-US" sz="3600" kern="10" dirty="0">
                <a:ln w="38100">
                  <a:solidFill>
                    <a:schemeClr val="tx1"/>
                  </a:solidFill>
                  <a:round/>
                  <a:headEnd/>
                  <a:tailEnd/>
                </a:ln>
                <a:solidFill>
                  <a:srgbClr val="00FFCC"/>
                </a:solidFill>
                <a:effectLst>
                  <a:glow rad="101600">
                    <a:srgbClr val="7030A0">
                      <a:alpha val="60000"/>
                    </a:srgbClr>
                  </a:glow>
                </a:effectLst>
                <a:latin typeface="Arial Black"/>
              </a:rPr>
              <a:t>Words</a:t>
            </a:r>
          </a:p>
        </p:txBody>
      </p:sp>
      <p:sp>
        <p:nvSpPr>
          <p:cNvPr id="4" name="Rectangle 3"/>
          <p:cNvSpPr/>
          <p:nvPr/>
        </p:nvSpPr>
        <p:spPr>
          <a:xfrm>
            <a:off x="228600" y="304800"/>
            <a:ext cx="2121030"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54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God’s</a:t>
            </a:r>
          </a:p>
        </p:txBody>
      </p:sp>
      <p:sp>
        <p:nvSpPr>
          <p:cNvPr id="5" name="Rectangle 4"/>
          <p:cNvSpPr/>
          <p:nvPr/>
        </p:nvSpPr>
        <p:spPr>
          <a:xfrm>
            <a:off x="4708170" y="1371600"/>
            <a:ext cx="4455066" cy="923330"/>
          </a:xfrm>
          <a:prstGeom prst="rect">
            <a:avLst/>
          </a:prstGeom>
          <a:noFill/>
        </p:spPr>
        <p:txBody>
          <a:bodyPr wrap="none">
            <a:spAutoFit/>
          </a:bodyPr>
          <a:lstStyle/>
          <a:p>
            <a:pPr algn="ctr">
              <a:defRPr/>
            </a:pPr>
            <a:r>
              <a:rPr lang="en-US" sz="54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Are Powerful</a:t>
            </a:r>
          </a:p>
        </p:txBody>
      </p:sp>
      <p:sp>
        <p:nvSpPr>
          <p:cNvPr id="51205" name="TextBox 5"/>
          <p:cNvSpPr txBox="1">
            <a:spLocks noChangeArrowheads="1"/>
          </p:cNvSpPr>
          <p:nvPr/>
        </p:nvSpPr>
        <p:spPr bwMode="auto">
          <a:xfrm>
            <a:off x="304800" y="1371600"/>
            <a:ext cx="8458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endParaRPr lang="en-US" altLang="en-US">
              <a:solidFill>
                <a:schemeClr val="bg1"/>
              </a:solidFill>
            </a:endParaRPr>
          </a:p>
          <a:p>
            <a:pPr eaLnBrk="1" hangingPunct="1">
              <a:spcBef>
                <a:spcPct val="0"/>
              </a:spcBef>
              <a:buClrTx/>
              <a:buSzTx/>
              <a:buFontTx/>
              <a:buNone/>
            </a:pPr>
            <a:r>
              <a:rPr lang="en-US" altLang="en-US">
                <a:solidFill>
                  <a:srgbClr val="FFFF00"/>
                </a:solidFill>
              </a:rPr>
              <a:t>Ps. 33:4-9</a:t>
            </a:r>
          </a:p>
          <a:p>
            <a:pPr eaLnBrk="1" hangingPunct="1">
              <a:spcBef>
                <a:spcPct val="0"/>
              </a:spcBef>
              <a:buClrTx/>
              <a:buSzTx/>
              <a:buFontTx/>
              <a:buNone/>
            </a:pPr>
            <a:r>
              <a:rPr lang="en-US" altLang="en-US">
                <a:solidFill>
                  <a:schemeClr val="bg1"/>
                </a:solidFill>
              </a:rPr>
              <a:t>“</a:t>
            </a:r>
            <a:r>
              <a:rPr lang="en-US" altLang="en-US" sz="2800" b="0">
                <a:solidFill>
                  <a:schemeClr val="bg1"/>
                </a:solidFill>
              </a:rPr>
              <a:t>By the word of the LORD were the heavens made</a:t>
            </a:r>
            <a:r>
              <a:rPr lang="en-US" altLang="en-US">
                <a:solidFill>
                  <a:schemeClr val="bg1"/>
                </a:solidFill>
              </a:rPr>
              <a:t>”</a:t>
            </a:r>
          </a:p>
          <a:p>
            <a:pPr eaLnBrk="1" hangingPunct="1">
              <a:spcBef>
                <a:spcPct val="0"/>
              </a:spcBef>
              <a:buClrTx/>
              <a:buSzTx/>
              <a:buFontTx/>
              <a:buNone/>
            </a:pPr>
            <a:r>
              <a:rPr lang="en-US" altLang="en-US" b="0">
                <a:solidFill>
                  <a:schemeClr val="bg1"/>
                </a:solidFill>
              </a:rPr>
              <a:t>“For He spoke, and it was done”</a:t>
            </a:r>
          </a:p>
        </p:txBody>
      </p:sp>
      <p:sp>
        <p:nvSpPr>
          <p:cNvPr id="51206" name="TextBox 6"/>
          <p:cNvSpPr txBox="1">
            <a:spLocks noChangeArrowheads="1"/>
          </p:cNvSpPr>
          <p:nvPr/>
        </p:nvSpPr>
        <p:spPr bwMode="auto">
          <a:xfrm>
            <a:off x="152400" y="3802063"/>
            <a:ext cx="710406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a:solidFill>
                  <a:srgbClr val="00FFFF"/>
                </a:solidFill>
              </a:rPr>
              <a:t>Biblos</a:t>
            </a:r>
            <a:r>
              <a:rPr lang="en-US" altLang="en-US">
                <a:solidFill>
                  <a:schemeClr val="bg1"/>
                </a:solidFill>
              </a:rPr>
              <a:t> =</a:t>
            </a:r>
            <a:r>
              <a:rPr lang="en-US" altLang="en-US" b="0">
                <a:solidFill>
                  <a:schemeClr val="bg1"/>
                </a:solidFill>
              </a:rPr>
              <a:t> “book”</a:t>
            </a:r>
          </a:p>
          <a:p>
            <a:pPr eaLnBrk="1" hangingPunct="1">
              <a:spcBef>
                <a:spcPct val="0"/>
              </a:spcBef>
              <a:buClrTx/>
              <a:buSzTx/>
              <a:buFontTx/>
              <a:buNone/>
            </a:pPr>
            <a:r>
              <a:rPr lang="en-US" altLang="en-US" b="0">
                <a:solidFill>
                  <a:schemeClr val="bg1"/>
                </a:solidFill>
              </a:rPr>
              <a:t>	Hebrew = 8,674 different words</a:t>
            </a:r>
          </a:p>
          <a:p>
            <a:pPr eaLnBrk="1" hangingPunct="1">
              <a:spcBef>
                <a:spcPct val="0"/>
              </a:spcBef>
              <a:buClrTx/>
              <a:buSzTx/>
              <a:buFontTx/>
              <a:buNone/>
            </a:pPr>
            <a:r>
              <a:rPr lang="en-US" altLang="en-US" b="0">
                <a:solidFill>
                  <a:schemeClr val="bg1"/>
                </a:solidFill>
              </a:rPr>
              <a:t>	Greek = 5,624</a:t>
            </a:r>
          </a:p>
          <a:p>
            <a:pPr eaLnBrk="1" hangingPunct="1">
              <a:spcBef>
                <a:spcPct val="0"/>
              </a:spcBef>
              <a:buClrTx/>
              <a:buSzTx/>
              <a:buFontTx/>
              <a:buNone/>
            </a:pPr>
            <a:r>
              <a:rPr lang="en-US" altLang="en-US" b="0">
                <a:solidFill>
                  <a:schemeClr val="bg1"/>
                </a:solidFill>
              </a:rPr>
              <a:t>	KJV = 12,143 English words</a:t>
            </a:r>
            <a:endParaRPr lang="en-US" altLang="en-US">
              <a:solidFill>
                <a:schemeClr val="bg1"/>
              </a:solidFill>
            </a:endParaRPr>
          </a:p>
        </p:txBody>
      </p:sp>
      <p:pic>
        <p:nvPicPr>
          <p:cNvPr id="51207" name="Picture 3" descr="Bible Ope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5788" y="3340100"/>
            <a:ext cx="1981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524000" y="368300"/>
            <a:ext cx="6019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eaLnBrk="1" hangingPunct="1">
              <a:spcBef>
                <a:spcPct val="0"/>
              </a:spcBef>
              <a:buSzTx/>
              <a:buFontTx/>
              <a:buNone/>
            </a:pPr>
            <a:r>
              <a:rPr lang="en-US" altLang="en-US" sz="4800">
                <a:solidFill>
                  <a:srgbClr val="00FFCC"/>
                </a:solidFill>
                <a:latin typeface="Arial" charset="0"/>
              </a:rPr>
              <a:t>Figurative Language</a:t>
            </a:r>
          </a:p>
        </p:txBody>
      </p:sp>
      <p:sp>
        <p:nvSpPr>
          <p:cNvPr id="69635" name="Text Box 3"/>
          <p:cNvSpPr txBox="1">
            <a:spLocks noChangeArrowheads="1"/>
          </p:cNvSpPr>
          <p:nvPr/>
        </p:nvSpPr>
        <p:spPr bwMode="auto">
          <a:xfrm>
            <a:off x="304800" y="2057400"/>
            <a:ext cx="883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Char char="•"/>
              <a:defRPr sz="3200">
                <a:solidFill>
                  <a:schemeClr val="tx1"/>
                </a:solidFill>
                <a:latin typeface="Times New Roman" pitchFamily="18" charset="0"/>
              </a:defRPr>
            </a:lvl1pPr>
            <a:lvl2pPr marL="742950" indent="-285750" eaLnBrk="0" hangingPunct="0">
              <a:spcBef>
                <a:spcPct val="20000"/>
              </a:spcBef>
              <a:buSzPct val="100000"/>
              <a:buChar char="–"/>
              <a:defRPr sz="2800">
                <a:solidFill>
                  <a:schemeClr val="tx1"/>
                </a:solidFill>
                <a:latin typeface="Times New Roman" pitchFamily="18" charset="0"/>
              </a:defRPr>
            </a:lvl2pPr>
            <a:lvl3pPr marL="1143000" indent="-228600" eaLnBrk="0" hangingPunct="0">
              <a:spcBef>
                <a:spcPct val="20000"/>
              </a:spcBef>
              <a:buSzPct val="100000"/>
              <a:buChar char="•"/>
              <a:defRPr sz="2400">
                <a:solidFill>
                  <a:schemeClr val="tx1"/>
                </a:solidFill>
                <a:latin typeface="Times New Roman" pitchFamily="18" charset="0"/>
              </a:defRPr>
            </a:lvl3pPr>
            <a:lvl4pPr marL="1600200" indent="-228600" eaLnBrk="0" hangingPunct="0">
              <a:spcBef>
                <a:spcPct val="20000"/>
              </a:spcBef>
              <a:buSzPct val="100000"/>
              <a:buChar char="–"/>
              <a:defRPr sz="2000">
                <a:solidFill>
                  <a:schemeClr val="tx1"/>
                </a:solidFill>
                <a:latin typeface="Times New Roman" pitchFamily="18" charset="0"/>
              </a:defRPr>
            </a:lvl4pPr>
            <a:lvl5pPr marL="2057400" indent="-228600" eaLnBrk="0" hangingPunct="0">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eaLnBrk="1" hangingPunct="1">
              <a:spcBef>
                <a:spcPct val="50000"/>
              </a:spcBef>
              <a:buSzTx/>
              <a:buFontTx/>
              <a:buNone/>
            </a:pPr>
            <a:r>
              <a:rPr lang="en-US" altLang="en-US" b="0">
                <a:latin typeface="Arial" charset="0"/>
              </a:rPr>
              <a:t>Literal unless context forbids it</a:t>
            </a:r>
          </a:p>
          <a:p>
            <a:pPr eaLnBrk="1" hangingPunct="1">
              <a:spcBef>
                <a:spcPct val="50000"/>
              </a:spcBef>
              <a:buSzTx/>
              <a:buFontTx/>
              <a:buNone/>
            </a:pPr>
            <a:r>
              <a:rPr lang="en-US" altLang="en-US" b="0">
                <a:latin typeface="Arial" charset="0"/>
              </a:rPr>
              <a:t>	</a:t>
            </a:r>
            <a:r>
              <a:rPr lang="en-US" altLang="en-US">
                <a:solidFill>
                  <a:srgbClr val="FFFF00"/>
                </a:solidFill>
                <a:latin typeface="Arial" charset="0"/>
              </a:rPr>
              <a:t>Jn. 4:14</a:t>
            </a:r>
          </a:p>
          <a:p>
            <a:pPr eaLnBrk="1" hangingPunct="1">
              <a:spcBef>
                <a:spcPct val="50000"/>
              </a:spcBef>
              <a:buSzTx/>
              <a:buFontTx/>
              <a:buNone/>
            </a:pPr>
            <a:r>
              <a:rPr lang="en-US" altLang="en-US" b="0">
                <a:latin typeface="Arial" charset="0"/>
              </a:rPr>
              <a:t>Figurative when literal is impossible</a:t>
            </a:r>
          </a:p>
          <a:p>
            <a:pPr eaLnBrk="1" hangingPunct="1">
              <a:spcBef>
                <a:spcPct val="50000"/>
              </a:spcBef>
              <a:buSzTx/>
              <a:buFontTx/>
              <a:buNone/>
            </a:pPr>
            <a:r>
              <a:rPr lang="en-US" altLang="en-US" b="0">
                <a:latin typeface="Arial" charset="0"/>
              </a:rPr>
              <a:t>	</a:t>
            </a:r>
            <a:r>
              <a:rPr lang="en-US" altLang="en-US">
                <a:solidFill>
                  <a:srgbClr val="FFFF00"/>
                </a:solidFill>
                <a:latin typeface="Arial" charset="0"/>
              </a:rPr>
              <a:t>Lk. 9:60 </a:t>
            </a:r>
            <a:r>
              <a:rPr lang="en-US" altLang="en-US" b="0">
                <a:latin typeface="Arial" charset="0"/>
              </a:rPr>
              <a:t>“Let the dead bury the dead”</a:t>
            </a:r>
          </a:p>
          <a:p>
            <a:pPr eaLnBrk="1" hangingPunct="1">
              <a:spcBef>
                <a:spcPct val="50000"/>
              </a:spcBef>
              <a:buSzTx/>
              <a:buFontTx/>
              <a:buNone/>
            </a:pPr>
            <a:r>
              <a:rPr lang="en-US" altLang="en-US" b="0">
                <a:latin typeface="Arial" charset="0"/>
              </a:rPr>
              <a:t>	</a:t>
            </a:r>
            <a:r>
              <a:rPr lang="en-US" altLang="en-US">
                <a:solidFill>
                  <a:srgbClr val="FFFF00"/>
                </a:solidFill>
                <a:latin typeface="Arial" charset="0"/>
              </a:rPr>
              <a:t>Jn. 15:5  </a:t>
            </a:r>
            <a:r>
              <a:rPr lang="en-US" altLang="en-US" b="0">
                <a:latin typeface="Arial" charset="0"/>
              </a:rPr>
              <a:t>“I am the vine, you are the 				branches”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85925"/>
            <a:ext cx="51816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WordArt 5"/>
          <p:cNvSpPr>
            <a:spLocks noChangeArrowheads="1" noChangeShapeType="1" noTextEdit="1"/>
          </p:cNvSpPr>
          <p:nvPr/>
        </p:nvSpPr>
        <p:spPr bwMode="auto">
          <a:xfrm>
            <a:off x="1143000" y="457200"/>
            <a:ext cx="7239000" cy="762000"/>
          </a:xfrm>
          <a:prstGeom prst="rect">
            <a:avLst/>
          </a:prstGeom>
        </p:spPr>
        <p:txBody>
          <a:bodyPr wrap="none" fromWordArt="1">
            <a:prstTxWarp prst="textPlain">
              <a:avLst>
                <a:gd name="adj" fmla="val 50000"/>
              </a:avLst>
            </a:prstTxWarp>
          </a:bodyPr>
          <a:lstStyle/>
          <a:p>
            <a:pPr algn="ctr"/>
            <a:r>
              <a:rPr lang="en-US" sz="3600" kern="10">
                <a:ln w="38100">
                  <a:solidFill>
                    <a:srgbClr val="0066FF"/>
                  </a:solidFill>
                  <a:round/>
                  <a:headEnd/>
                  <a:tailEnd/>
                </a:ln>
                <a:solidFill>
                  <a:srgbClr val="FFFFFF"/>
                </a:solidFill>
                <a:latin typeface="Arial Black"/>
              </a:rPr>
              <a:t>Book of Words</a:t>
            </a:r>
          </a:p>
        </p:txBody>
      </p:sp>
      <p:sp>
        <p:nvSpPr>
          <p:cNvPr id="70660" name="TextBox 1"/>
          <p:cNvSpPr txBox="1">
            <a:spLocks noChangeArrowheads="1"/>
          </p:cNvSpPr>
          <p:nvPr/>
        </p:nvSpPr>
        <p:spPr bwMode="auto">
          <a:xfrm>
            <a:off x="2362200" y="1981200"/>
            <a:ext cx="3810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Arial"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Arial"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Arial"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Arial" charset="0"/>
              </a:defRPr>
            </a:lvl4pPr>
            <a:lvl5pPr marL="2057400" indent="-228600" eaLnBrk="0" hangingPunct="0">
              <a:spcBef>
                <a:spcPts val="350"/>
              </a:spcBef>
              <a:buClr>
                <a:schemeClr val="accent2"/>
              </a:buClr>
              <a:buFont typeface="Wingdings 2" pitchFamily="18" charset="2"/>
              <a:buChar char=""/>
              <a:defRPr>
                <a:solidFill>
                  <a:schemeClr val="tx1"/>
                </a:solidFill>
                <a:latin typeface="Arial"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Arial" charset="0"/>
              </a:defRPr>
            </a:lvl9pPr>
          </a:lstStyle>
          <a:p>
            <a:pPr eaLnBrk="1" hangingPunct="1">
              <a:spcBef>
                <a:spcPct val="0"/>
              </a:spcBef>
              <a:buClrTx/>
              <a:buSzTx/>
              <a:buFontTx/>
              <a:buNone/>
            </a:pPr>
            <a:r>
              <a:rPr lang="en-US" altLang="en-US" sz="3200">
                <a:solidFill>
                  <a:srgbClr val="00FFFF"/>
                </a:solidFill>
              </a:rPr>
              <a:t>Ps. 119:162</a:t>
            </a:r>
          </a:p>
          <a:p>
            <a:pPr eaLnBrk="1" hangingPunct="1">
              <a:spcBef>
                <a:spcPct val="0"/>
              </a:spcBef>
              <a:buClrTx/>
              <a:buSzTx/>
              <a:buFontTx/>
              <a:buNone/>
            </a:pPr>
            <a:r>
              <a:rPr lang="en-US" altLang="en-US" sz="3200">
                <a:solidFill>
                  <a:srgbClr val="00FFFF"/>
                </a:solidFill>
              </a:rPr>
              <a:t>2 Tim. 1:13</a:t>
            </a:r>
          </a:p>
        </p:txBody>
      </p:sp>
      <p:sp>
        <p:nvSpPr>
          <p:cNvPr id="3" name="7-Point Star 2"/>
          <p:cNvSpPr/>
          <p:nvPr/>
        </p:nvSpPr>
        <p:spPr>
          <a:xfrm>
            <a:off x="5410200" y="4157663"/>
            <a:ext cx="3505200" cy="178593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783,137</a:t>
            </a:r>
          </a:p>
          <a:p>
            <a:pPr algn="ctr">
              <a:defRPr/>
            </a:pPr>
            <a:r>
              <a:rPr lang="en-US" sz="3600" dirty="0"/>
              <a:t>words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0"/>
            <a:ext cx="3262433" cy="923330"/>
          </a:xfrm>
          <a:prstGeom prst="rect">
            <a:avLst/>
          </a:prstGeom>
          <a:noFill/>
        </p:spPr>
        <p:txBody>
          <a:bodyPr wrap="none">
            <a:spAutoFit/>
          </a:bodyPr>
          <a:lstStyle/>
          <a:p>
            <a:pPr algn="ctr" fontAlgn="auto">
              <a:spcBef>
                <a:spcPts val="0"/>
              </a:spcBef>
              <a:spcAft>
                <a:spcPts val="0"/>
              </a:spcAft>
              <a:defRPr/>
            </a:pPr>
            <a:r>
              <a:rPr lang="en-US" sz="5400"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Arial"/>
                <a:cs typeface="Arial" charset="0"/>
              </a:rPr>
              <a:t>Schedule</a:t>
            </a:r>
          </a:p>
        </p:txBody>
      </p:sp>
      <p:sp>
        <p:nvSpPr>
          <p:cNvPr id="3" name="24-Point Star 2"/>
          <p:cNvSpPr/>
          <p:nvPr/>
        </p:nvSpPr>
        <p:spPr>
          <a:xfrm>
            <a:off x="5334000" y="2133600"/>
            <a:ext cx="2895600" cy="1828800"/>
          </a:xfrm>
          <a:prstGeom prst="star2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0" dirty="0">
                <a:solidFill>
                  <a:prstClr val="white"/>
                </a:solidFill>
              </a:rPr>
              <a:t>30 minutes</a:t>
            </a:r>
          </a:p>
        </p:txBody>
      </p:sp>
      <p:sp>
        <p:nvSpPr>
          <p:cNvPr id="4" name="TextBox 3"/>
          <p:cNvSpPr txBox="1">
            <a:spLocks noChangeArrowheads="1"/>
          </p:cNvSpPr>
          <p:nvPr/>
        </p:nvSpPr>
        <p:spPr bwMode="auto">
          <a:xfrm>
            <a:off x="533400" y="4114800"/>
            <a:ext cx="7696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en-US" sz="2800" b="0" dirty="0" smtClean="0">
                <a:solidFill>
                  <a:srgbClr val="FFFF00"/>
                </a:solidFill>
                <a:cs typeface="Arial" charset="0"/>
              </a:rPr>
              <a:t>  5 Minutes </a:t>
            </a:r>
            <a:r>
              <a:rPr lang="en-US" altLang="en-US" sz="2800" b="0" dirty="0" smtClean="0">
                <a:solidFill>
                  <a:srgbClr val="FFFFFF"/>
                </a:solidFill>
                <a:cs typeface="Arial" charset="0"/>
              </a:rPr>
              <a:t>- Review / Preview</a:t>
            </a:r>
          </a:p>
          <a:p>
            <a:pPr eaLnBrk="1" hangingPunct="1">
              <a:spcBef>
                <a:spcPct val="0"/>
              </a:spcBef>
              <a:buFontTx/>
              <a:buNone/>
              <a:defRPr/>
            </a:pPr>
            <a:r>
              <a:rPr lang="en-US" altLang="en-US" sz="2800" b="0" dirty="0" smtClean="0">
                <a:solidFill>
                  <a:srgbClr val="FFFF00"/>
                </a:solidFill>
                <a:cs typeface="Arial" charset="0"/>
              </a:rPr>
              <a:t>15 Minutes </a:t>
            </a:r>
            <a:r>
              <a:rPr lang="en-US" altLang="en-US" sz="2800" b="0" dirty="0" smtClean="0">
                <a:solidFill>
                  <a:srgbClr val="FFFFFF"/>
                </a:solidFill>
                <a:cs typeface="Arial" charset="0"/>
              </a:rPr>
              <a:t>- Rapid Reading</a:t>
            </a:r>
          </a:p>
          <a:p>
            <a:pPr eaLnBrk="1" hangingPunct="1">
              <a:spcBef>
                <a:spcPct val="0"/>
              </a:spcBef>
              <a:buFontTx/>
              <a:buNone/>
              <a:defRPr/>
            </a:pPr>
            <a:r>
              <a:rPr lang="en-US" altLang="en-US" sz="2800" b="0" dirty="0" smtClean="0">
                <a:solidFill>
                  <a:srgbClr val="FFFF00"/>
                </a:solidFill>
                <a:cs typeface="Arial" charset="0"/>
              </a:rPr>
              <a:t>10 Minutes </a:t>
            </a:r>
            <a:r>
              <a:rPr lang="en-US" altLang="en-US" sz="2800" b="0" dirty="0" smtClean="0">
                <a:solidFill>
                  <a:srgbClr val="FFFFFF"/>
                </a:solidFill>
                <a:cs typeface="Arial" charset="0"/>
              </a:rPr>
              <a:t>- Taking Stock</a:t>
            </a:r>
          </a:p>
          <a:p>
            <a:pPr marL="2624138" indent="-388938" eaLnBrk="1" hangingPunct="1">
              <a:spcBef>
                <a:spcPct val="0"/>
              </a:spcBef>
              <a:buFont typeface="Wingdings" panose="05000000000000000000" pitchFamily="2" charset="2"/>
              <a:buChar char="Ø"/>
              <a:defRPr/>
            </a:pPr>
            <a:r>
              <a:rPr lang="en-US" altLang="en-US" sz="2800" b="0" dirty="0" smtClean="0">
                <a:solidFill>
                  <a:srgbClr val="FFFFFF"/>
                </a:solidFill>
                <a:cs typeface="Arial" charset="0"/>
              </a:rPr>
              <a:t>Look up words</a:t>
            </a:r>
          </a:p>
          <a:p>
            <a:pPr marL="2624138" indent="-388938" eaLnBrk="1" hangingPunct="1">
              <a:spcBef>
                <a:spcPct val="0"/>
              </a:spcBef>
              <a:buFont typeface="Wingdings" panose="05000000000000000000" pitchFamily="2" charset="2"/>
              <a:buChar char="Ø"/>
              <a:defRPr/>
            </a:pPr>
            <a:r>
              <a:rPr lang="en-US" altLang="en-US" sz="2800" b="0" dirty="0" smtClean="0">
                <a:solidFill>
                  <a:srgbClr val="FFFFFF"/>
                </a:solidFill>
                <a:cs typeface="Arial" charset="0"/>
              </a:rPr>
              <a:t>Re-read parts</a:t>
            </a:r>
          </a:p>
          <a:p>
            <a:pPr marL="2624138" indent="-388938" eaLnBrk="1" hangingPunct="1">
              <a:spcBef>
                <a:spcPct val="0"/>
              </a:spcBef>
              <a:buFont typeface="Wingdings" panose="05000000000000000000" pitchFamily="2" charset="2"/>
              <a:buChar char="Ø"/>
              <a:defRPr/>
            </a:pPr>
            <a:r>
              <a:rPr lang="en-US" altLang="en-US" sz="2800" b="0" dirty="0" smtClean="0">
                <a:solidFill>
                  <a:srgbClr val="FFFFFF"/>
                </a:solidFill>
                <a:cs typeface="Arial" charset="0"/>
              </a:rPr>
              <a:t>Summarize, Meditate</a:t>
            </a:r>
          </a:p>
        </p:txBody>
      </p:sp>
      <p:sp>
        <p:nvSpPr>
          <p:cNvPr id="5" name="Rectangle 4"/>
          <p:cNvSpPr/>
          <p:nvPr/>
        </p:nvSpPr>
        <p:spPr>
          <a:xfrm>
            <a:off x="1830695" y="0"/>
            <a:ext cx="5426486" cy="1323439"/>
          </a:xfrm>
          <a:prstGeom prst="rect">
            <a:avLst/>
          </a:prstGeom>
          <a:noFill/>
        </p:spPr>
        <p:txBody>
          <a:bodyPr wrap="none">
            <a:spAutoFit/>
            <a:scene3d>
              <a:camera prst="orthographicFront"/>
              <a:lightRig rig="soft" dir="tl">
                <a:rot lat="0" lon="0" rev="0"/>
              </a:lightRig>
            </a:scene3d>
            <a:sp3d extrusionH="57150" contourW="25400" prstMaterial="matte">
              <a:bevelT w="25400" h="55880" prst="convex"/>
              <a:contourClr>
                <a:schemeClr val="accent2">
                  <a:tint val="20000"/>
                </a:schemeClr>
              </a:contourClr>
            </a:sp3d>
          </a:bodyPr>
          <a:lstStyle/>
          <a:p>
            <a:pPr algn="ctr" fontAlgn="auto">
              <a:spcBef>
                <a:spcPts val="0"/>
              </a:spcBef>
              <a:spcAft>
                <a:spcPts val="0"/>
              </a:spcAft>
              <a:defRPr/>
            </a:pPr>
            <a:r>
              <a:rPr lang="en-US" sz="4000" kern="0" spc="50" dirty="0">
                <a:ln w="11430"/>
                <a:gradFill>
                  <a:gsLst>
                    <a:gs pos="25000">
                      <a:srgbClr val="9F2936">
                        <a:satMod val="155000"/>
                      </a:srgbClr>
                    </a:gs>
                    <a:gs pos="100000">
                      <a:srgbClr val="9F2936">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latin typeface="Arial Black" pitchFamily="34" charset="0"/>
                <a:cs typeface="Arial" charset="0"/>
              </a:rPr>
              <a:t>Suggestions For </a:t>
            </a:r>
          </a:p>
          <a:p>
            <a:pPr algn="ctr" fontAlgn="auto">
              <a:spcBef>
                <a:spcPts val="0"/>
              </a:spcBef>
              <a:spcAft>
                <a:spcPts val="0"/>
              </a:spcAft>
              <a:defRPr/>
            </a:pPr>
            <a:r>
              <a:rPr lang="en-US" sz="4000" kern="0" spc="50" dirty="0">
                <a:ln w="11430"/>
                <a:gradFill>
                  <a:gsLst>
                    <a:gs pos="25000">
                      <a:srgbClr val="9F2936">
                        <a:satMod val="155000"/>
                      </a:srgbClr>
                    </a:gs>
                    <a:gs pos="100000">
                      <a:srgbClr val="9F2936">
                        <a:shade val="45000"/>
                        <a:satMod val="165000"/>
                      </a:srgbClr>
                    </a:gs>
                  </a:gsLst>
                  <a:lin ang="5400000"/>
                </a:gradFill>
                <a:effectLst>
                  <a:glow rad="101600">
                    <a:srgbClr val="FFFF00">
                      <a:alpha val="60000"/>
                    </a:srgbClr>
                  </a:glow>
                  <a:outerShdw blurRad="76200" dist="50800" dir="5400000" algn="tl" rotWithShape="0">
                    <a:srgbClr val="000000">
                      <a:alpha val="65000"/>
                    </a:srgbClr>
                  </a:outerShdw>
                </a:effectLst>
                <a:latin typeface="Arial Black" pitchFamily="34" charset="0"/>
                <a:cs typeface="Arial" charset="0"/>
              </a:rPr>
              <a:t>Studying the Bible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6"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Box 2"/>
          <p:cNvSpPr txBox="1">
            <a:spLocks noChangeArrowheads="1"/>
          </p:cNvSpPr>
          <p:nvPr/>
        </p:nvSpPr>
        <p:spPr bwMode="auto">
          <a:xfrm>
            <a:off x="228600" y="1600200"/>
            <a:ext cx="8610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b="0">
                <a:solidFill>
                  <a:schemeClr val="bg1"/>
                </a:solidFill>
              </a:rPr>
              <a:t>“</a:t>
            </a:r>
            <a:r>
              <a:rPr lang="en-US" altLang="en-US" b="0">
                <a:solidFill>
                  <a:srgbClr val="FFFF00"/>
                </a:solidFill>
              </a:rPr>
              <a:t>a written or printed character or combination of characters representing a spoken word</a:t>
            </a:r>
            <a:r>
              <a:rPr lang="en-US" altLang="en-US" b="0">
                <a:solidFill>
                  <a:schemeClr val="bg1"/>
                </a:solidFill>
              </a:rPr>
              <a:t>”</a:t>
            </a:r>
          </a:p>
          <a:p>
            <a:pPr eaLnBrk="1" hangingPunct="1">
              <a:spcBef>
                <a:spcPct val="0"/>
              </a:spcBef>
              <a:buClrTx/>
              <a:buSzTx/>
              <a:buFontTx/>
              <a:buNone/>
            </a:pPr>
            <a:endParaRPr lang="en-US" altLang="en-US" b="0">
              <a:solidFill>
                <a:schemeClr val="bg1"/>
              </a:solidFill>
            </a:endParaRPr>
          </a:p>
          <a:p>
            <a:pPr eaLnBrk="1" hangingPunct="1">
              <a:spcBef>
                <a:spcPct val="0"/>
              </a:spcBef>
              <a:buClrTx/>
              <a:buSzTx/>
              <a:buFontTx/>
              <a:buNone/>
            </a:pPr>
            <a:r>
              <a:rPr lang="en-US" altLang="en-US">
                <a:solidFill>
                  <a:srgbClr val="00FFFF"/>
                </a:solidFill>
              </a:rPr>
              <a:t>Symbols </a:t>
            </a:r>
          </a:p>
          <a:p>
            <a:pPr eaLnBrk="1" hangingPunct="1">
              <a:spcBef>
                <a:spcPct val="0"/>
              </a:spcBef>
              <a:buClrTx/>
              <a:buSzTx/>
              <a:buFontTx/>
              <a:buNone/>
            </a:pPr>
            <a:endParaRPr lang="en-US" altLang="en-US" b="0">
              <a:solidFill>
                <a:schemeClr val="bg1"/>
              </a:solidFill>
            </a:endParaRPr>
          </a:p>
          <a:p>
            <a:pPr eaLnBrk="1" hangingPunct="1">
              <a:spcBef>
                <a:spcPct val="0"/>
              </a:spcBef>
              <a:buClrTx/>
              <a:buSzTx/>
              <a:buFontTx/>
              <a:buNone/>
            </a:pPr>
            <a:endParaRPr lang="en-US" altLang="en-US" b="0">
              <a:solidFill>
                <a:schemeClr val="bg1"/>
              </a:solidFill>
            </a:endParaRPr>
          </a:p>
          <a:p>
            <a:pPr eaLnBrk="1" hangingPunct="1">
              <a:spcBef>
                <a:spcPct val="0"/>
              </a:spcBef>
              <a:buClrTx/>
              <a:buSzTx/>
              <a:buFontTx/>
              <a:buNone/>
            </a:pPr>
            <a:r>
              <a:rPr lang="en-US" altLang="en-US" b="0">
                <a:solidFill>
                  <a:schemeClr val="bg1"/>
                </a:solidFill>
              </a:rPr>
              <a:t>Bible not written in English</a:t>
            </a:r>
          </a:p>
          <a:p>
            <a:pPr eaLnBrk="1" hangingPunct="1">
              <a:spcBef>
                <a:spcPct val="0"/>
              </a:spcBef>
              <a:buClrTx/>
              <a:buSzTx/>
              <a:buFontTx/>
              <a:buNone/>
            </a:pPr>
            <a:endParaRPr lang="en-US" altLang="en-US" b="0">
              <a:solidFill>
                <a:schemeClr val="bg1"/>
              </a:solidFill>
            </a:endParaRPr>
          </a:p>
          <a:p>
            <a:pPr eaLnBrk="1" hangingPunct="1">
              <a:spcBef>
                <a:spcPct val="0"/>
              </a:spcBef>
              <a:buClrTx/>
              <a:buSzTx/>
              <a:buFontTx/>
              <a:buNone/>
            </a:pPr>
            <a:r>
              <a:rPr lang="en-US" altLang="en-US" b="0">
                <a:solidFill>
                  <a:schemeClr val="bg1"/>
                </a:solidFill>
              </a:rPr>
              <a:t>Translators used words to convey sense of the original writing.</a:t>
            </a:r>
          </a:p>
        </p:txBody>
      </p:sp>
      <p:sp>
        <p:nvSpPr>
          <p:cNvPr id="4" name="Rectangle 3"/>
          <p:cNvSpPr/>
          <p:nvPr/>
        </p:nvSpPr>
        <p:spPr>
          <a:xfrm>
            <a:off x="2541517" y="0"/>
            <a:ext cx="4070346" cy="923330"/>
          </a:xfrm>
          <a:prstGeom prst="rect">
            <a:avLst/>
          </a:prstGeom>
          <a:noFill/>
        </p:spPr>
        <p:txBody>
          <a:bodyPr wrap="none">
            <a:spAutoFit/>
          </a:bodyPr>
          <a:lstStyle/>
          <a:p>
            <a:pPr algn="ctr">
              <a:defRPr/>
            </a:pPr>
            <a:r>
              <a:rPr lang="en-US" sz="54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rPr>
              <a:t>Etymology</a:t>
            </a:r>
          </a:p>
        </p:txBody>
      </p:sp>
      <p:sp>
        <p:nvSpPr>
          <p:cNvPr id="5" name="WordArt 8"/>
          <p:cNvSpPr>
            <a:spLocks noChangeArrowheads="1" noChangeShapeType="1" noTextEdit="1"/>
          </p:cNvSpPr>
          <p:nvPr/>
        </p:nvSpPr>
        <p:spPr bwMode="auto">
          <a:xfrm>
            <a:off x="381000" y="1066800"/>
            <a:ext cx="2362200" cy="457200"/>
          </a:xfrm>
          <a:prstGeom prst="rect">
            <a:avLst/>
          </a:prstGeom>
        </p:spPr>
        <p:txBody>
          <a:bodyPr wrap="none" fromWordArt="1">
            <a:prstTxWarp prst="textPlain">
              <a:avLst>
                <a:gd name="adj" fmla="val 50000"/>
              </a:avLst>
            </a:prstTxWarp>
          </a:bodyPr>
          <a:lstStyle/>
          <a:p>
            <a:pPr algn="ctr">
              <a:defRPr/>
            </a:pPr>
            <a:r>
              <a:rPr lang="en-US" sz="3200" kern="10" dirty="0">
                <a:ln w="38100">
                  <a:solidFill>
                    <a:schemeClr val="tx1"/>
                  </a:solidFill>
                  <a:round/>
                  <a:headEnd/>
                  <a:tailEnd/>
                </a:ln>
                <a:solidFill>
                  <a:srgbClr val="00FFCC"/>
                </a:solidFill>
                <a:effectLst>
                  <a:glow rad="101600">
                    <a:srgbClr val="7030A0">
                      <a:alpha val="60000"/>
                    </a:srgbClr>
                  </a:glow>
                </a:effectLst>
                <a:latin typeface="Arial Black"/>
              </a:rPr>
              <a:t>Words</a:t>
            </a:r>
            <a:endParaRPr lang="en-US" sz="3600" kern="10" dirty="0">
              <a:ln w="38100">
                <a:solidFill>
                  <a:schemeClr val="tx1"/>
                </a:solidFill>
                <a:round/>
                <a:headEnd/>
                <a:tailEnd/>
              </a:ln>
              <a:solidFill>
                <a:srgbClr val="00FFCC"/>
              </a:solidFill>
              <a:effectLst>
                <a:glow rad="101600">
                  <a:srgbClr val="7030A0">
                    <a:alpha val="60000"/>
                  </a:srgbClr>
                </a:glow>
              </a:effectLst>
              <a:latin typeface="Arial Black"/>
            </a:endParaRPr>
          </a:p>
        </p:txBody>
      </p:sp>
      <p:pic>
        <p:nvPicPr>
          <p:cNvPr id="52229" name="Picture 6" descr="http://apples.westernstatescat.com/images/red_ap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650" y="2667000"/>
            <a:ext cx="9890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5"/>
          <p:cNvSpPr txBox="1">
            <a:spLocks noChangeArrowheads="1"/>
          </p:cNvSpPr>
          <p:nvPr/>
        </p:nvSpPr>
        <p:spPr bwMode="auto">
          <a:xfrm>
            <a:off x="2514600" y="2743200"/>
            <a:ext cx="13716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eaLnBrk="1" hangingPunct="1">
              <a:lnSpc>
                <a:spcPct val="150000"/>
              </a:lnSpc>
              <a:spcBef>
                <a:spcPct val="0"/>
              </a:spcBef>
              <a:buClrTx/>
              <a:buSzTx/>
              <a:buFontTx/>
              <a:buNone/>
            </a:pPr>
            <a:r>
              <a:rPr lang="en-US" altLang="en-US" sz="2800">
                <a:solidFill>
                  <a:schemeClr val="bg1"/>
                </a:solidFill>
              </a:rPr>
              <a:t>Apple</a:t>
            </a:r>
          </a:p>
          <a:p>
            <a:pPr eaLnBrk="1" hangingPunct="1">
              <a:lnSpc>
                <a:spcPct val="150000"/>
              </a:lnSpc>
              <a:spcBef>
                <a:spcPct val="0"/>
              </a:spcBef>
              <a:buClrTx/>
              <a:buSzTx/>
              <a:buFontTx/>
              <a:buNone/>
            </a:pPr>
            <a:r>
              <a:rPr lang="en-US" altLang="en-US" sz="2800">
                <a:solidFill>
                  <a:schemeClr val="bg1"/>
                </a:solidFill>
              </a:rPr>
              <a:t>Chair</a:t>
            </a:r>
          </a:p>
        </p:txBody>
      </p:sp>
      <p:pic>
        <p:nvPicPr>
          <p:cNvPr id="52231" name="Picture 12" descr="http://marinetablesinc.com/images/products/single_chai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733800"/>
            <a:ext cx="21018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3">
            <a:extLst>
              <a:ext uri="{28A0092B-C50C-407E-A947-70E740481C1C}">
                <a14:useLocalDpi xmlns:a14="http://schemas.microsoft.com/office/drawing/2010/main" val="0"/>
              </a:ext>
            </a:extLst>
          </a:blip>
          <a:srcRect r="5664"/>
          <a:stretch>
            <a:fillRect/>
          </a:stretch>
        </p:blipFill>
        <p:spPr bwMode="auto">
          <a:xfrm>
            <a:off x="1528763" y="923925"/>
            <a:ext cx="6248400" cy="592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41517" y="0"/>
            <a:ext cx="4070346" cy="923330"/>
          </a:xfrm>
          <a:prstGeom prst="rect">
            <a:avLst/>
          </a:prstGeom>
          <a:noFill/>
        </p:spPr>
        <p:txBody>
          <a:bodyPr wrap="none">
            <a:spAutoFit/>
          </a:bodyPr>
          <a:lstStyle/>
          <a:p>
            <a:pPr algn="ctr">
              <a:defRPr/>
            </a:pPr>
            <a:r>
              <a:rPr lang="en-US" sz="54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rPr>
              <a:t>Etymology</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400" smtClean="0">
                <a:solidFill>
                  <a:srgbClr val="000000"/>
                </a:solidFill>
                <a:latin typeface="Tahoma" pitchFamily="34" charset="0"/>
              </a:rPr>
              <a:t>The Centrality of the Word of God</a:t>
            </a:r>
          </a:p>
        </p:txBody>
      </p:sp>
      <p:pic>
        <p:nvPicPr>
          <p:cNvPr id="54275" name="Picture 2" descr="http://ztford.files.wordpress.com/2012/03/1cor13.jpg"/>
          <p:cNvPicPr>
            <a:picLocks noChangeAspect="1" noChangeArrowheads="1"/>
          </p:cNvPicPr>
          <p:nvPr/>
        </p:nvPicPr>
        <p:blipFill>
          <a:blip r:embed="rId2">
            <a:extLst>
              <a:ext uri="{28A0092B-C50C-407E-A947-70E740481C1C}">
                <a14:useLocalDpi xmlns:a14="http://schemas.microsoft.com/office/drawing/2010/main" val="0"/>
              </a:ext>
            </a:extLst>
          </a:blip>
          <a:srcRect l="5286" t="5701" r="3796" b="10275"/>
          <a:stretch>
            <a:fillRect/>
          </a:stretch>
        </p:blipFill>
        <p:spPr bwMode="auto">
          <a:xfrm>
            <a:off x="987425" y="987425"/>
            <a:ext cx="7467600"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371600" y="6182586"/>
            <a:ext cx="6699463" cy="646331"/>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Greek Manuscript of 1 Cor. 13</a:t>
            </a:r>
          </a:p>
        </p:txBody>
      </p:sp>
      <p:sp>
        <p:nvSpPr>
          <p:cNvPr id="5" name="Rectangle 4"/>
          <p:cNvSpPr/>
          <p:nvPr/>
        </p:nvSpPr>
        <p:spPr>
          <a:xfrm>
            <a:off x="2541517" y="0"/>
            <a:ext cx="4070346" cy="923330"/>
          </a:xfrm>
          <a:prstGeom prst="rect">
            <a:avLst/>
          </a:prstGeom>
          <a:noFill/>
        </p:spPr>
        <p:txBody>
          <a:bodyPr wrap="none">
            <a:spAutoFit/>
          </a:bodyPr>
          <a:lstStyle/>
          <a:p>
            <a:pPr algn="ctr">
              <a:defRPr/>
            </a:pPr>
            <a:r>
              <a:rPr lang="en-US" sz="54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rPr>
              <a:t>Etymology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1"/>
          <p:cNvSpPr>
            <a:spLocks noGrp="1"/>
          </p:cNvSpPr>
          <p:nvPr>
            <p:ph type="ftr" sz="quarter" idx="11"/>
          </p:nvPr>
        </p:nvSpPr>
        <p:spPr>
          <a:xfrm>
            <a:off x="2133600" y="6400800"/>
            <a:ext cx="5334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400" smtClean="0">
                <a:solidFill>
                  <a:srgbClr val="000000"/>
                </a:solidFill>
                <a:latin typeface="Tahoma" pitchFamily="34" charset="0"/>
              </a:rPr>
              <a:t>The </a:t>
            </a:r>
            <a:r>
              <a:rPr lang="en-US" altLang="en-US" sz="2800" smtClean="0">
                <a:solidFill>
                  <a:schemeClr val="bg1"/>
                </a:solidFill>
                <a:latin typeface="Arial Black" pitchFamily="34" charset="0"/>
              </a:rPr>
              <a:t>John 1:1</a:t>
            </a:r>
            <a:r>
              <a:rPr lang="en-US" altLang="en-US" sz="2800" smtClean="0">
                <a:solidFill>
                  <a:srgbClr val="000000"/>
                </a:solidFill>
                <a:latin typeface="Arial Black" pitchFamily="34" charset="0"/>
              </a:rPr>
              <a:t>God</a:t>
            </a:r>
          </a:p>
        </p:txBody>
      </p:sp>
      <p:pic>
        <p:nvPicPr>
          <p:cNvPr id="55299" name="Picture 2" descr="http://www-user.uni-bremen.de/~wie/texte/NA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923925"/>
            <a:ext cx="6843712"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41517" y="0"/>
            <a:ext cx="4070346" cy="923330"/>
          </a:xfrm>
          <a:prstGeom prst="rect">
            <a:avLst/>
          </a:prstGeom>
          <a:noFill/>
        </p:spPr>
        <p:txBody>
          <a:bodyPr wrap="none">
            <a:spAutoFit/>
          </a:bodyPr>
          <a:lstStyle/>
          <a:p>
            <a:pPr algn="ctr">
              <a:defRPr/>
            </a:pPr>
            <a:r>
              <a:rPr lang="en-US" sz="54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rPr>
              <a:t>Etymology</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sz="1400" smtClean="0">
                <a:solidFill>
                  <a:srgbClr val="000000"/>
                </a:solidFill>
                <a:latin typeface="Tahoma" pitchFamily="34" charset="0"/>
              </a:rPr>
              <a:t>The Centrality of the Word of God</a:t>
            </a:r>
          </a:p>
        </p:txBody>
      </p:sp>
      <p:pic>
        <p:nvPicPr>
          <p:cNvPr id="56323" name="Picture 2" descr="http://theologicallycorrect.com/studycenter/images/articles/interlin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1066800"/>
            <a:ext cx="91217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2"/>
          <p:cNvSpPr txBox="1">
            <a:spLocks noChangeArrowheads="1"/>
          </p:cNvSpPr>
          <p:nvPr/>
        </p:nvSpPr>
        <p:spPr bwMode="auto">
          <a:xfrm>
            <a:off x="925513" y="6273800"/>
            <a:ext cx="731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algn="ctr" eaLnBrk="1" hangingPunct="1">
              <a:spcBef>
                <a:spcPct val="0"/>
              </a:spcBef>
              <a:buClrTx/>
              <a:buSzTx/>
              <a:buFontTx/>
              <a:buNone/>
            </a:pPr>
            <a:r>
              <a:rPr lang="en-US" altLang="en-US">
                <a:solidFill>
                  <a:schemeClr val="bg1"/>
                </a:solidFill>
              </a:rPr>
              <a:t>Interlinear of John 1:1</a:t>
            </a:r>
          </a:p>
        </p:txBody>
      </p:sp>
      <p:sp>
        <p:nvSpPr>
          <p:cNvPr id="5" name="Rectangle 4"/>
          <p:cNvSpPr/>
          <p:nvPr/>
        </p:nvSpPr>
        <p:spPr>
          <a:xfrm>
            <a:off x="2541517" y="0"/>
            <a:ext cx="4070346" cy="923330"/>
          </a:xfrm>
          <a:prstGeom prst="rect">
            <a:avLst/>
          </a:prstGeom>
          <a:noFill/>
        </p:spPr>
        <p:txBody>
          <a:bodyPr wrap="none">
            <a:spAutoFit/>
          </a:bodyPr>
          <a:lstStyle/>
          <a:p>
            <a:pPr algn="ctr">
              <a:defRPr/>
            </a:pPr>
            <a:r>
              <a:rPr lang="en-US" sz="54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rPr>
              <a:t>Etymology</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69985" y="1267967"/>
            <a:ext cx="3531736" cy="923330"/>
          </a:xfrm>
          <a:prstGeom prst="rect">
            <a:avLst/>
          </a:prstGeom>
          <a:noFill/>
        </p:spPr>
        <p:txBody>
          <a:bodyPr wrap="none">
            <a:spAutoFit/>
          </a:bodyPr>
          <a:lstStyle/>
          <a:p>
            <a:pPr algn="ctr">
              <a:defRPr/>
            </a:pPr>
            <a:r>
              <a:rPr lang="en-US" sz="54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Grammar</a:t>
            </a:r>
          </a:p>
        </p:txBody>
      </p:sp>
      <p:sp>
        <p:nvSpPr>
          <p:cNvPr id="57347" name="TextBox 2"/>
          <p:cNvSpPr txBox="1">
            <a:spLocks noChangeArrowheads="1"/>
          </p:cNvSpPr>
          <p:nvPr/>
        </p:nvSpPr>
        <p:spPr bwMode="auto">
          <a:xfrm>
            <a:off x="4419600" y="968375"/>
            <a:ext cx="47244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eaLnBrk="1" hangingPunct="1">
              <a:spcBef>
                <a:spcPct val="0"/>
              </a:spcBef>
              <a:buClrTx/>
              <a:buSzTx/>
              <a:buFont typeface="Wingdings" pitchFamily="2" charset="2"/>
              <a:buChar char="Ø"/>
            </a:pPr>
            <a:r>
              <a:rPr lang="en-US" altLang="en-US">
                <a:solidFill>
                  <a:schemeClr val="bg1"/>
                </a:solidFill>
              </a:rPr>
              <a:t>Parts of speech</a:t>
            </a:r>
          </a:p>
          <a:p>
            <a:pPr eaLnBrk="1" hangingPunct="1">
              <a:spcBef>
                <a:spcPct val="0"/>
              </a:spcBef>
              <a:buClrTx/>
              <a:buSzTx/>
              <a:buFont typeface="Wingdings" pitchFamily="2" charset="2"/>
              <a:buChar char="Ø"/>
            </a:pPr>
            <a:r>
              <a:rPr lang="en-US" altLang="en-US">
                <a:solidFill>
                  <a:schemeClr val="bg1"/>
                </a:solidFill>
              </a:rPr>
              <a:t>Tenses</a:t>
            </a:r>
          </a:p>
          <a:p>
            <a:pPr eaLnBrk="1" hangingPunct="1">
              <a:spcBef>
                <a:spcPct val="0"/>
              </a:spcBef>
              <a:buClrTx/>
              <a:buSzTx/>
              <a:buFont typeface="Wingdings" pitchFamily="2" charset="2"/>
              <a:buChar char="Ø"/>
            </a:pPr>
            <a:r>
              <a:rPr lang="en-US" altLang="en-US">
                <a:solidFill>
                  <a:schemeClr val="bg1"/>
                </a:solidFill>
              </a:rPr>
              <a:t>Punctuation marks</a:t>
            </a:r>
          </a:p>
        </p:txBody>
      </p:sp>
      <p:sp>
        <p:nvSpPr>
          <p:cNvPr id="57348" name="TextBox 3"/>
          <p:cNvSpPr txBox="1">
            <a:spLocks noChangeArrowheads="1"/>
          </p:cNvSpPr>
          <p:nvPr/>
        </p:nvSpPr>
        <p:spPr bwMode="auto">
          <a:xfrm>
            <a:off x="381000" y="2720975"/>
            <a:ext cx="84582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b="0">
                <a:solidFill>
                  <a:schemeClr val="bg1"/>
                </a:solidFill>
              </a:rPr>
              <a:t>“I will build my Church”   </a:t>
            </a:r>
            <a:r>
              <a:rPr lang="en-US" altLang="en-US">
                <a:solidFill>
                  <a:srgbClr val="FFFF00"/>
                </a:solidFill>
              </a:rPr>
              <a:t>Matt. 16:18</a:t>
            </a:r>
          </a:p>
          <a:p>
            <a:pPr eaLnBrk="1" hangingPunct="1">
              <a:spcBef>
                <a:spcPct val="0"/>
              </a:spcBef>
              <a:buClrTx/>
              <a:buSzTx/>
              <a:buFontTx/>
              <a:buNone/>
            </a:pPr>
            <a:endParaRPr lang="en-US" altLang="en-US" b="0">
              <a:solidFill>
                <a:schemeClr val="bg1"/>
              </a:solidFill>
            </a:endParaRPr>
          </a:p>
          <a:p>
            <a:pPr eaLnBrk="1" hangingPunct="1">
              <a:spcBef>
                <a:spcPct val="0"/>
              </a:spcBef>
              <a:buClrTx/>
              <a:buSzTx/>
              <a:buFontTx/>
              <a:buNone/>
            </a:pPr>
            <a:r>
              <a:rPr lang="en-US" altLang="en-US" b="0">
                <a:solidFill>
                  <a:schemeClr val="bg1"/>
                </a:solidFill>
              </a:rPr>
              <a:t>“unworthily” </a:t>
            </a:r>
            <a:r>
              <a:rPr lang="en-US" altLang="en-US">
                <a:solidFill>
                  <a:srgbClr val="FFFF00"/>
                </a:solidFill>
              </a:rPr>
              <a:t>1 Cor. 11:27</a:t>
            </a:r>
          </a:p>
          <a:p>
            <a:pPr eaLnBrk="1" hangingPunct="1">
              <a:spcBef>
                <a:spcPct val="0"/>
              </a:spcBef>
              <a:buClrTx/>
              <a:buSzTx/>
              <a:buFontTx/>
              <a:buNone/>
            </a:pPr>
            <a:r>
              <a:rPr lang="en-US" altLang="en-US" b="0">
                <a:solidFill>
                  <a:schemeClr val="bg1"/>
                </a:solidFill>
              </a:rPr>
              <a:t>	Adverb = unworthy manner</a:t>
            </a:r>
          </a:p>
          <a:p>
            <a:pPr eaLnBrk="1" hangingPunct="1">
              <a:spcBef>
                <a:spcPct val="0"/>
              </a:spcBef>
              <a:buClrTx/>
              <a:buSzTx/>
              <a:buFontTx/>
              <a:buNone/>
            </a:pPr>
            <a:r>
              <a:rPr lang="en-US" altLang="en-US" b="0">
                <a:solidFill>
                  <a:schemeClr val="bg1"/>
                </a:solidFill>
              </a:rPr>
              <a:t>	If an Adjective = personal unworthiness</a:t>
            </a:r>
          </a:p>
          <a:p>
            <a:pPr eaLnBrk="1" hangingPunct="1">
              <a:spcBef>
                <a:spcPct val="0"/>
              </a:spcBef>
              <a:buClrTx/>
              <a:buSzTx/>
              <a:buFontTx/>
              <a:buNone/>
            </a:pPr>
            <a:endParaRPr lang="en-US" altLang="en-US" b="0">
              <a:solidFill>
                <a:schemeClr val="bg1"/>
              </a:solidFill>
            </a:endParaRPr>
          </a:p>
          <a:p>
            <a:pPr eaLnBrk="1" hangingPunct="1">
              <a:spcBef>
                <a:spcPct val="0"/>
              </a:spcBef>
              <a:buClrTx/>
              <a:buSzTx/>
              <a:buFontTx/>
              <a:buNone/>
            </a:pPr>
            <a:r>
              <a:rPr lang="en-US" altLang="en-US" b="0">
                <a:solidFill>
                  <a:schemeClr val="bg1"/>
                </a:solidFill>
              </a:rPr>
              <a:t>“Let him that stole steal no more” </a:t>
            </a:r>
            <a:r>
              <a:rPr lang="en-US" altLang="en-US">
                <a:solidFill>
                  <a:srgbClr val="FFFF00"/>
                </a:solidFill>
              </a:rPr>
              <a:t>Eph. 4:28</a:t>
            </a:r>
          </a:p>
        </p:txBody>
      </p:sp>
      <p:sp>
        <p:nvSpPr>
          <p:cNvPr id="6" name="Left Brace 5"/>
          <p:cNvSpPr/>
          <p:nvPr/>
        </p:nvSpPr>
        <p:spPr bwMode="auto">
          <a:xfrm>
            <a:off x="4056063" y="923925"/>
            <a:ext cx="609600" cy="1612900"/>
          </a:xfrm>
          <a:prstGeom prst="leftBrace">
            <a:avLst>
              <a:gd name="adj1" fmla="val 8333"/>
              <a:gd name="adj2" fmla="val 48256"/>
            </a:avLst>
          </a:prstGeom>
          <a:noFill/>
          <a:ln w="76200" cap="flat" cmpd="sng" algn="ctr">
            <a:solidFill>
              <a:schemeClr val="bg1">
                <a:lumMod val="95000"/>
              </a:schemeClr>
            </a:solidFill>
            <a:prstDash val="solid"/>
            <a:miter lim="800000"/>
            <a:headEnd type="none" w="med" len="med"/>
            <a:tailEnd type="none" w="med" len="med"/>
          </a:ln>
          <a:effectLst/>
        </p:spPr>
        <p:txBody>
          <a:bodyPr wrap="none"/>
          <a:lstStyle/>
          <a:p>
            <a:pPr>
              <a:defRPr/>
            </a:pPr>
            <a:endParaRPr lang="en-US" sz="3200" b="0" dirty="0">
              <a:latin typeface="Tahoma" pitchFamily="34" charset="0"/>
            </a:endParaRPr>
          </a:p>
        </p:txBody>
      </p:sp>
      <p:sp>
        <p:nvSpPr>
          <p:cNvPr id="57350" name="Rounded Rectangle 6"/>
          <p:cNvSpPr>
            <a:spLocks noChangeArrowheads="1"/>
          </p:cNvSpPr>
          <p:nvPr/>
        </p:nvSpPr>
        <p:spPr bwMode="auto">
          <a:xfrm>
            <a:off x="1655763" y="6172200"/>
            <a:ext cx="4800600" cy="685800"/>
          </a:xfrm>
          <a:prstGeom prst="roundRect">
            <a:avLst>
              <a:gd name="adj" fmla="val 16667"/>
            </a:avLst>
          </a:prstGeom>
          <a:solidFill>
            <a:schemeClr val="accent1"/>
          </a:solidFill>
          <a:ln w="9525" algn="ctr">
            <a:solidFill>
              <a:schemeClr val="tx1"/>
            </a:solidFill>
            <a:miter lim="800000"/>
            <a:headEnd/>
            <a:tailEnd/>
          </a:ln>
        </p:spPr>
        <p:txBody>
          <a:bodyPr wrap="none"/>
          <a:lstStyle>
            <a:lvl1pPr eaLnBrk="0" hangingPunct="0">
              <a:spcBef>
                <a:spcPct val="20000"/>
              </a:spcBef>
              <a:buClr>
                <a:schemeClr val="folHlink"/>
              </a:buClr>
              <a:buSzPct val="60000"/>
              <a:buFont typeface="Wingdings" pitchFamily="2" charset="2"/>
              <a:buChar char="n"/>
              <a:defRPr sz="3200">
                <a:solidFill>
                  <a:schemeClr val="tx1"/>
                </a:solidFill>
                <a:latin typeface="Arial" charset="0"/>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Arial" charset="0"/>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Arial" charset="0"/>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Arial" charset="0"/>
              </a:defRPr>
            </a:lvl9pPr>
          </a:lstStyle>
          <a:p>
            <a:pPr eaLnBrk="1" hangingPunct="1">
              <a:spcBef>
                <a:spcPct val="0"/>
              </a:spcBef>
              <a:buClrTx/>
              <a:buSzTx/>
              <a:buFontTx/>
              <a:buNone/>
            </a:pPr>
            <a:r>
              <a:rPr lang="en-US" altLang="en-US" b="0">
                <a:latin typeface="Tahoma" pitchFamily="34" charset="0"/>
              </a:rPr>
              <a:t>Let him that stole, steal.</a:t>
            </a:r>
          </a:p>
        </p:txBody>
      </p:sp>
      <p:sp>
        <p:nvSpPr>
          <p:cNvPr id="8" name="Rectangle 7"/>
          <p:cNvSpPr/>
          <p:nvPr/>
        </p:nvSpPr>
        <p:spPr>
          <a:xfrm>
            <a:off x="2541517" y="0"/>
            <a:ext cx="4070346" cy="923330"/>
          </a:xfrm>
          <a:prstGeom prst="rect">
            <a:avLst/>
          </a:prstGeom>
          <a:noFill/>
        </p:spPr>
        <p:txBody>
          <a:bodyPr wrap="none">
            <a:spAutoFit/>
          </a:bodyPr>
          <a:lstStyle/>
          <a:p>
            <a:pPr algn="ctr">
              <a:defRPr/>
            </a:pPr>
            <a:r>
              <a:rPr lang="en-US" sz="54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pitchFamily="34" charset="0"/>
              </a:rPr>
              <a:t>Etymology</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50938" y="617538"/>
            <a:ext cx="5630862" cy="1143000"/>
          </a:xfrm>
          <a:ln w="76200">
            <a:solidFill>
              <a:schemeClr val="tx1"/>
            </a:solidFill>
            <a:miter lim="800000"/>
            <a:headEnd/>
            <a:tailEnd/>
          </a:ln>
        </p:spPr>
        <p:txBody>
          <a:bodyPr/>
          <a:lstStyle/>
          <a:p>
            <a:pPr eaLnBrk="1" hangingPunct="1"/>
            <a:r>
              <a:rPr lang="en-US" altLang="en-US" sz="5400" b="1" smtClean="0">
                <a:solidFill>
                  <a:srgbClr val="00FFCC"/>
                </a:solidFill>
                <a:latin typeface="Arial Black" pitchFamily="34" charset="0"/>
              </a:rPr>
              <a:t>The B.I.B.L.E.</a:t>
            </a:r>
          </a:p>
        </p:txBody>
      </p:sp>
      <p:sp>
        <p:nvSpPr>
          <p:cNvPr id="58371" name="Rectangle 3"/>
          <p:cNvSpPr>
            <a:spLocks noGrp="1" noChangeArrowheads="1"/>
          </p:cNvSpPr>
          <p:nvPr>
            <p:ph type="body" idx="1"/>
          </p:nvPr>
        </p:nvSpPr>
        <p:spPr>
          <a:xfrm>
            <a:off x="1524000" y="1981200"/>
            <a:ext cx="6858000" cy="4495800"/>
          </a:xfrm>
        </p:spPr>
        <p:txBody>
          <a:bodyPr/>
          <a:lstStyle/>
          <a:p>
            <a:pPr eaLnBrk="1" hangingPunct="1"/>
            <a:r>
              <a:rPr lang="en-US" altLang="en-US" sz="4800" b="1" smtClean="0">
                <a:solidFill>
                  <a:srgbClr val="FFFF00"/>
                </a:solidFill>
                <a:latin typeface="Arial Black" pitchFamily="34" charset="0"/>
                <a:cs typeface="Times New Roman" pitchFamily="18" charset="0"/>
              </a:rPr>
              <a:t>B	=	Basic</a:t>
            </a:r>
          </a:p>
          <a:p>
            <a:pPr eaLnBrk="1" hangingPunct="1"/>
            <a:r>
              <a:rPr lang="en-US" altLang="en-US" sz="4800" b="1" smtClean="0">
                <a:solidFill>
                  <a:srgbClr val="FFFF00"/>
                </a:solidFill>
                <a:latin typeface="Arial Black" pitchFamily="34" charset="0"/>
                <a:cs typeface="Times New Roman" pitchFamily="18" charset="0"/>
              </a:rPr>
              <a:t>I	=	Information</a:t>
            </a:r>
          </a:p>
          <a:p>
            <a:pPr eaLnBrk="1" hangingPunct="1"/>
            <a:r>
              <a:rPr lang="en-US" altLang="en-US" sz="4800" b="1" smtClean="0">
                <a:solidFill>
                  <a:srgbClr val="FFFF00"/>
                </a:solidFill>
                <a:latin typeface="Arial Black" pitchFamily="34" charset="0"/>
                <a:cs typeface="Times New Roman" pitchFamily="18" charset="0"/>
              </a:rPr>
              <a:t>B	=	Before</a:t>
            </a:r>
          </a:p>
          <a:p>
            <a:pPr eaLnBrk="1" hangingPunct="1"/>
            <a:r>
              <a:rPr lang="en-US" altLang="en-US" sz="4800" b="1" smtClean="0">
                <a:solidFill>
                  <a:srgbClr val="FFFF00"/>
                </a:solidFill>
                <a:latin typeface="Arial Black" pitchFamily="34" charset="0"/>
                <a:cs typeface="Times New Roman" pitchFamily="18" charset="0"/>
              </a:rPr>
              <a:t>L	=	Leaving</a:t>
            </a:r>
          </a:p>
          <a:p>
            <a:pPr eaLnBrk="1" hangingPunct="1"/>
            <a:r>
              <a:rPr lang="en-US" altLang="en-US" sz="4800" b="1" smtClean="0">
                <a:solidFill>
                  <a:srgbClr val="FFFF00"/>
                </a:solidFill>
                <a:latin typeface="Arial Black" pitchFamily="34" charset="0"/>
                <a:cs typeface="Times New Roman" pitchFamily="18" charset="0"/>
              </a:rPr>
              <a:t>E	=	Earth</a:t>
            </a:r>
            <a:r>
              <a:rPr lang="en-US" altLang="en-US" sz="4800" smtClean="0">
                <a:solidFill>
                  <a:srgbClr val="FFFF00"/>
                </a:solidFill>
                <a:latin typeface="Arial Black" pitchFamily="34" charset="0"/>
              </a:rPr>
              <a:t> </a:t>
            </a:r>
          </a:p>
        </p:txBody>
      </p:sp>
    </p:spTree>
  </p:cSld>
  <p:clrMapOvr>
    <a:masterClrMapping/>
  </p:clrMapOvr>
  <p:transition>
    <p:fad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
      <a:dk1>
        <a:srgbClr val="969696"/>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FFFF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8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806</TotalTime>
  <Words>2971</Words>
  <Application>Microsoft Office PowerPoint</Application>
  <PresentationFormat>On-screen Show (4:3)</PresentationFormat>
  <Paragraphs>301</Paragraphs>
  <Slides>23</Slides>
  <Notes>19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Arial</vt:lpstr>
      <vt:lpstr>Wingdings</vt:lpstr>
      <vt:lpstr>Times New Roman</vt:lpstr>
      <vt:lpstr>Wingdings 3</vt:lpstr>
      <vt:lpstr>Verdana</vt:lpstr>
      <vt:lpstr>Wingdings 2</vt:lpstr>
      <vt:lpstr>Tahoma</vt:lpstr>
      <vt:lpstr>Arial Black</vt:lpstr>
      <vt:lpstr>Blends</vt:lpstr>
      <vt:lpstr>Default Design</vt:lpstr>
      <vt:lpstr>8_Concourse</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 Installation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get more out of my Bible study?”</dc:title>
  <dc:creator>Arthur Pigman</dc:creator>
  <cp:lastModifiedBy>John Croft</cp:lastModifiedBy>
  <cp:revision>50</cp:revision>
  <dcterms:created xsi:type="dcterms:W3CDTF">2006-11-02T00:35:10Z</dcterms:created>
  <dcterms:modified xsi:type="dcterms:W3CDTF">2016-01-21T15:21:56Z</dcterms:modified>
</cp:coreProperties>
</file>